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B8C229-EAB5-4DA0-8C3A-B06F27EA0C0B}" v="2" dt="2025-03-29T15:27:34.3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eatha M P" userId="a11989e974008924" providerId="LiveId" clId="{8FB8C229-EAB5-4DA0-8C3A-B06F27EA0C0B}"/>
    <pc:docChg chg="custSel modSld">
      <pc:chgData name="Sweatha M P" userId="a11989e974008924" providerId="LiveId" clId="{8FB8C229-EAB5-4DA0-8C3A-B06F27EA0C0B}" dt="2025-03-29T15:28:19.645" v="149" actId="20577"/>
      <pc:docMkLst>
        <pc:docMk/>
      </pc:docMkLst>
      <pc:sldChg chg="addSp delSp modSp mod">
        <pc:chgData name="Sweatha M P" userId="a11989e974008924" providerId="LiveId" clId="{8FB8C229-EAB5-4DA0-8C3A-B06F27EA0C0B}" dt="2025-03-29T15:26:55.352" v="133" actId="5793"/>
        <pc:sldMkLst>
          <pc:docMk/>
          <pc:sldMk cId="1948960868" sldId="259"/>
        </pc:sldMkLst>
        <pc:spChg chg="del">
          <ac:chgData name="Sweatha M P" userId="a11989e974008924" providerId="LiveId" clId="{8FB8C229-EAB5-4DA0-8C3A-B06F27EA0C0B}" dt="2025-03-29T15:24:36.216" v="24" actId="478"/>
          <ac:spMkLst>
            <pc:docMk/>
            <pc:sldMk cId="1948960868" sldId="259"/>
            <ac:spMk id="2" creationId="{9F823215-5CE3-9E36-8BB2-E32811A5B233}"/>
          </ac:spMkLst>
        </pc:spChg>
        <pc:spChg chg="del">
          <ac:chgData name="Sweatha M P" userId="a11989e974008924" providerId="LiveId" clId="{8FB8C229-EAB5-4DA0-8C3A-B06F27EA0C0B}" dt="2025-03-29T15:24:46.972" v="27" actId="478"/>
          <ac:spMkLst>
            <pc:docMk/>
            <pc:sldMk cId="1948960868" sldId="259"/>
            <ac:spMk id="3" creationId="{B7D2F4A3-C701-E42F-C9DC-24269541B332}"/>
          </ac:spMkLst>
        </pc:spChg>
        <pc:spChg chg="add mod">
          <ac:chgData name="Sweatha M P" userId="a11989e974008924" providerId="LiveId" clId="{8FB8C229-EAB5-4DA0-8C3A-B06F27EA0C0B}" dt="2025-03-29T15:26:55.352" v="133" actId="5793"/>
          <ac:spMkLst>
            <pc:docMk/>
            <pc:sldMk cId="1948960868" sldId="259"/>
            <ac:spMk id="4" creationId="{ABE7B965-B4E0-CC3C-C2F3-06FBA2824602}"/>
          </ac:spMkLst>
        </pc:spChg>
      </pc:sldChg>
      <pc:sldChg chg="addSp delSp modSp mod">
        <pc:chgData name="Sweatha M P" userId="a11989e974008924" providerId="LiveId" clId="{8FB8C229-EAB5-4DA0-8C3A-B06F27EA0C0B}" dt="2025-03-29T15:28:19.645" v="149" actId="20577"/>
        <pc:sldMkLst>
          <pc:docMk/>
          <pc:sldMk cId="434608584" sldId="260"/>
        </pc:sldMkLst>
        <pc:spChg chg="del">
          <ac:chgData name="Sweatha M P" userId="a11989e974008924" providerId="LiveId" clId="{8FB8C229-EAB5-4DA0-8C3A-B06F27EA0C0B}" dt="2025-03-29T15:28:04.637" v="145" actId="478"/>
          <ac:spMkLst>
            <pc:docMk/>
            <pc:sldMk cId="434608584" sldId="260"/>
            <ac:spMk id="2" creationId="{7A8CEEAC-3048-E900-9E64-596E86E36C05}"/>
          </ac:spMkLst>
        </pc:spChg>
        <pc:spChg chg="del">
          <ac:chgData name="Sweatha M P" userId="a11989e974008924" providerId="LiveId" clId="{8FB8C229-EAB5-4DA0-8C3A-B06F27EA0C0B}" dt="2025-03-29T15:28:01.492" v="144" actId="478"/>
          <ac:spMkLst>
            <pc:docMk/>
            <pc:sldMk cId="434608584" sldId="260"/>
            <ac:spMk id="3" creationId="{D83B1BB0-3840-6BC0-56D2-E257648A9DBD}"/>
          </ac:spMkLst>
        </pc:spChg>
        <pc:spChg chg="add mod">
          <ac:chgData name="Sweatha M P" userId="a11989e974008924" providerId="LiveId" clId="{8FB8C229-EAB5-4DA0-8C3A-B06F27EA0C0B}" dt="2025-03-29T15:28:19.645" v="149" actId="20577"/>
          <ac:spMkLst>
            <pc:docMk/>
            <pc:sldMk cId="434608584" sldId="260"/>
            <ac:spMk id="4" creationId="{4121AD76-B30F-D96B-75B7-E6C1C604B4C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9213-BEAD-44E7-87B8-2DE102773FE1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D435-ACBB-4540-926B-3819F548F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377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9213-BEAD-44E7-87B8-2DE102773FE1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D435-ACBB-4540-926B-3819F548F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723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9213-BEAD-44E7-87B8-2DE102773FE1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D435-ACBB-4540-926B-3819F548F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034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9213-BEAD-44E7-87B8-2DE102773FE1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D435-ACBB-4540-926B-3819F548F1B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7037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9213-BEAD-44E7-87B8-2DE102773FE1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D435-ACBB-4540-926B-3819F548F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34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9213-BEAD-44E7-87B8-2DE102773FE1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D435-ACBB-4540-926B-3819F548F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568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9213-BEAD-44E7-87B8-2DE102773FE1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D435-ACBB-4540-926B-3819F548F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4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9213-BEAD-44E7-87B8-2DE102773FE1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D435-ACBB-4540-926B-3819F548F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426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9213-BEAD-44E7-87B8-2DE102773FE1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D435-ACBB-4540-926B-3819F548F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83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9213-BEAD-44E7-87B8-2DE102773FE1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D435-ACBB-4540-926B-3819F548F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22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9213-BEAD-44E7-87B8-2DE102773FE1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D435-ACBB-4540-926B-3819F548F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830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9213-BEAD-44E7-87B8-2DE102773FE1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D435-ACBB-4540-926B-3819F548F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7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9213-BEAD-44E7-87B8-2DE102773FE1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D435-ACBB-4540-926B-3819F548F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45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9213-BEAD-44E7-87B8-2DE102773FE1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D435-ACBB-4540-926B-3819F548F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60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9213-BEAD-44E7-87B8-2DE102773FE1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D435-ACBB-4540-926B-3819F548F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321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9213-BEAD-44E7-87B8-2DE102773FE1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D435-ACBB-4540-926B-3819F548F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4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9213-BEAD-44E7-87B8-2DE102773FE1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D435-ACBB-4540-926B-3819F548F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34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7469213-BEAD-44E7-87B8-2DE102773FE1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4D435-ACBB-4540-926B-3819F548F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019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5 Common Phishing Attacks That Can Impact Your Business">
            <a:extLst>
              <a:ext uri="{FF2B5EF4-FFF2-40B4-BE49-F238E27FC236}">
                <a16:creationId xmlns:a16="http://schemas.microsoft.com/office/drawing/2014/main" id="{E43EC105-5508-C19F-E4DC-12B40B4A6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8686A7D-BBBF-1F8C-D15F-4B06AE003117}"/>
              </a:ext>
            </a:extLst>
          </p:cNvPr>
          <p:cNvSpPr/>
          <p:nvPr/>
        </p:nvSpPr>
        <p:spPr>
          <a:xfrm>
            <a:off x="800965" y="915801"/>
            <a:ext cx="10289822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PHISHING AWARENESS</a:t>
            </a:r>
          </a:p>
        </p:txBody>
      </p:sp>
    </p:spTree>
    <p:extLst>
      <p:ext uri="{BB962C8B-B14F-4D97-AF65-F5344CB8AC3E}">
        <p14:creationId xmlns:p14="http://schemas.microsoft.com/office/powerpoint/2010/main" val="1451930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F5122A-7091-7C90-223D-E79F87D2623C}"/>
              </a:ext>
            </a:extLst>
          </p:cNvPr>
          <p:cNvSpPr/>
          <p:nvPr/>
        </p:nvSpPr>
        <p:spPr>
          <a:xfrm>
            <a:off x="1536299" y="980559"/>
            <a:ext cx="8728578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i="0" dirty="0">
                <a:solidFill>
                  <a:srgbClr val="EEF0FF"/>
                </a:solidFill>
                <a:effectLst/>
                <a:latin typeface="Google Sans"/>
              </a:rPr>
              <a:t>A phishing attack is a cybercrime that tricks people into giving away sensitive information. This can include passwords, credit card numbers, and other personal details</a:t>
            </a:r>
            <a:endParaRPr lang="en-US" sz="4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AutoShape 2" descr="What is a Phishing Attack? | Phishing Attack Explained">
            <a:extLst>
              <a:ext uri="{FF2B5EF4-FFF2-40B4-BE49-F238E27FC236}">
                <a16:creationId xmlns:a16="http://schemas.microsoft.com/office/drawing/2014/main" id="{33441074-4579-7581-21E4-7B6662B4FC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1CAA08-EAC7-C634-D461-95196B6820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469" r="13971"/>
          <a:stretch/>
        </p:blipFill>
        <p:spPr>
          <a:xfrm>
            <a:off x="1032387" y="3862367"/>
            <a:ext cx="2851356" cy="24958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D1581C-67C7-CEF8-1478-C392EDBDD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24" y="3781393"/>
            <a:ext cx="4782217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35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60F3C72-E423-96A3-DC8D-E448846CD6B5}"/>
              </a:ext>
            </a:extLst>
          </p:cNvPr>
          <p:cNvSpPr/>
          <p:nvPr/>
        </p:nvSpPr>
        <p:spPr>
          <a:xfrm>
            <a:off x="155214" y="705177"/>
            <a:ext cx="11881571" cy="54476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None/>
            </a:pPr>
            <a:r>
              <a:rPr lang="en-US" sz="3600" b="1" dirty="0"/>
              <a:t>Common Types of Phishing Attacks</a:t>
            </a: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r>
              <a:rPr lang="en-US" sz="2400" dirty="0"/>
              <a:t>🔹 </a:t>
            </a:r>
            <a:r>
              <a:rPr lang="en-US" sz="2400" b="1" dirty="0"/>
              <a:t>Email Phishing</a:t>
            </a:r>
            <a:r>
              <a:rPr lang="en-US" sz="2400" dirty="0"/>
              <a:t> – Fake emails pretending to be from a trusted company,    							  asking for login details.</a:t>
            </a:r>
            <a:br>
              <a:rPr lang="en-US" sz="2400" dirty="0"/>
            </a:br>
            <a:r>
              <a:rPr lang="en-US" sz="2400" dirty="0"/>
              <a:t>🔹 </a:t>
            </a:r>
            <a:r>
              <a:rPr lang="en-US" sz="2400" b="1" dirty="0"/>
              <a:t>Spear Phishing</a:t>
            </a:r>
            <a:r>
              <a:rPr lang="en-US" sz="2400" dirty="0"/>
              <a:t> – Targeted attacks on specific individuals or companies with 						   personalized messages.</a:t>
            </a:r>
            <a:br>
              <a:rPr lang="en-US" sz="2400" dirty="0"/>
            </a:br>
            <a:r>
              <a:rPr lang="en-US" sz="2400" dirty="0"/>
              <a:t>🔹 </a:t>
            </a:r>
            <a:r>
              <a:rPr lang="en-US" sz="2400" b="1" dirty="0"/>
              <a:t>Smishing (SMS Phishing)</a:t>
            </a:r>
            <a:r>
              <a:rPr lang="en-US" sz="2400" dirty="0"/>
              <a:t> – Fraudulent messages with malicious links sent via 									  SMS.</a:t>
            </a:r>
            <a:br>
              <a:rPr lang="en-US" sz="2400" dirty="0"/>
            </a:br>
            <a:r>
              <a:rPr lang="en-US" sz="2400" dirty="0"/>
              <a:t>🔹 </a:t>
            </a:r>
            <a:r>
              <a:rPr lang="en-US" sz="2400" b="1" dirty="0"/>
              <a:t>Vishing (Voice Phishing)</a:t>
            </a:r>
            <a:r>
              <a:rPr lang="en-US" sz="2400" dirty="0"/>
              <a:t> – Phone calls pretending to be from a bank,      									        police, or customer support to extract 								                              information.</a:t>
            </a:r>
            <a:br>
              <a:rPr lang="en-US" sz="2400" dirty="0"/>
            </a:br>
            <a:r>
              <a:rPr lang="en-US" sz="2400" dirty="0"/>
              <a:t>🔹 </a:t>
            </a:r>
            <a:r>
              <a:rPr lang="en-US" sz="2400" b="1" dirty="0"/>
              <a:t>Clone Phishing</a:t>
            </a:r>
            <a:r>
              <a:rPr lang="en-US" sz="2400" dirty="0"/>
              <a:t> – A legitimate email is copied and altered with malicious 							   links.</a:t>
            </a:r>
          </a:p>
        </p:txBody>
      </p:sp>
    </p:spTree>
    <p:extLst>
      <p:ext uri="{BB962C8B-B14F-4D97-AF65-F5344CB8AC3E}">
        <p14:creationId xmlns:p14="http://schemas.microsoft.com/office/powerpoint/2010/main" val="4086452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E7B965-B4E0-CC3C-C2F3-06FBA2824602}"/>
              </a:ext>
            </a:extLst>
          </p:cNvPr>
          <p:cNvSpPr/>
          <p:nvPr/>
        </p:nvSpPr>
        <p:spPr>
          <a:xfrm>
            <a:off x="492369" y="609601"/>
            <a:ext cx="11108784" cy="569386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None/>
            </a:pPr>
            <a:r>
              <a:rPr lang="en-US" sz="2800" b="1" dirty="0"/>
              <a:t>How to Avoid Phishing Attacks?</a:t>
            </a:r>
          </a:p>
          <a:p>
            <a:pPr>
              <a:buNone/>
            </a:pPr>
            <a:endParaRPr lang="en-US" sz="2800" b="1" dirty="0"/>
          </a:p>
          <a:p>
            <a:pPr>
              <a:buNone/>
            </a:pPr>
            <a:endParaRPr lang="en-US" sz="2800" b="1" dirty="0"/>
          </a:p>
          <a:p>
            <a:r>
              <a:rPr lang="en-US" sz="2800" dirty="0"/>
              <a:t> </a:t>
            </a:r>
            <a:r>
              <a:rPr lang="en-US" sz="2800" b="1" dirty="0"/>
              <a:t>Don’t Click Suspicious Links</a:t>
            </a:r>
            <a:r>
              <a:rPr lang="en-US" sz="2800" dirty="0"/>
              <a:t> – Always verify links before      	 	 clicking, especially from unknown sources</a:t>
            </a:r>
          </a:p>
          <a:p>
            <a:r>
              <a:rPr lang="en-US" sz="2800" dirty="0"/>
              <a:t> </a:t>
            </a:r>
            <a:r>
              <a:rPr lang="en-US" sz="2800" b="1" dirty="0"/>
              <a:t>Check URLs Carefully</a:t>
            </a:r>
            <a:r>
              <a:rPr lang="en-US" sz="2800" dirty="0"/>
              <a:t> – Look for HTTPS and watch out for 	                        spelling mistakes (e.g., g00gle.com instead of google.com).</a:t>
            </a:r>
            <a:br>
              <a:rPr lang="en-US" sz="2800" dirty="0"/>
            </a:br>
            <a:r>
              <a:rPr lang="en-US" sz="2800" dirty="0"/>
              <a:t> </a:t>
            </a:r>
            <a:r>
              <a:rPr lang="en-US" sz="2800" b="1" dirty="0"/>
              <a:t>Use Two-Factor Authentication (2FA)</a:t>
            </a:r>
            <a:r>
              <a:rPr lang="en-US" sz="2800" dirty="0"/>
              <a:t> – Adds an extra security layer with OTPs or authentication apps.</a:t>
            </a:r>
            <a:br>
              <a:rPr lang="en-US" sz="2800" dirty="0"/>
            </a:br>
            <a:r>
              <a:rPr lang="en-US" sz="2800" dirty="0"/>
              <a:t> </a:t>
            </a:r>
            <a:r>
              <a:rPr lang="en-US" sz="2800" b="1" dirty="0"/>
              <a:t>Use Strong Passwords &amp; a Password Manager</a:t>
            </a:r>
            <a:r>
              <a:rPr lang="en-US" sz="2800" dirty="0"/>
              <a:t> – Avoid using the same password for multiple accounts.</a:t>
            </a:r>
            <a:br>
              <a:rPr lang="en-US" sz="2800" dirty="0"/>
            </a:br>
            <a:r>
              <a:rPr lang="en-US" sz="2800" dirty="0"/>
              <a:t> </a:t>
            </a:r>
            <a:r>
              <a:rPr lang="en-US" sz="2800" b="1" dirty="0"/>
              <a:t>Ignore Unverified Emails &amp; Calls</a:t>
            </a:r>
            <a:r>
              <a:rPr lang="en-US" sz="2800" dirty="0"/>
              <a:t> – If something feels off, verify directly with the official company.</a:t>
            </a:r>
          </a:p>
        </p:txBody>
      </p:sp>
    </p:spTree>
    <p:extLst>
      <p:ext uri="{BB962C8B-B14F-4D97-AF65-F5344CB8AC3E}">
        <p14:creationId xmlns:p14="http://schemas.microsoft.com/office/powerpoint/2010/main" val="194896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21AD76-B30F-D96B-75B7-E6C1C604B4C6}"/>
              </a:ext>
            </a:extLst>
          </p:cNvPr>
          <p:cNvSpPr/>
          <p:nvPr/>
        </p:nvSpPr>
        <p:spPr>
          <a:xfrm>
            <a:off x="705438" y="696084"/>
            <a:ext cx="9539775" cy="55092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None/>
            </a:pPr>
            <a:r>
              <a:rPr lang="en-US" sz="3200" b="1" dirty="0"/>
              <a:t>What to Do If You Get Phished?</a:t>
            </a:r>
          </a:p>
          <a:p>
            <a:pPr>
              <a:buNone/>
            </a:pPr>
            <a:endParaRPr lang="en-US" sz="3200" b="1" dirty="0"/>
          </a:p>
          <a:p>
            <a:pPr>
              <a:buNone/>
            </a:pPr>
            <a:endParaRPr lang="en-US" sz="3200" b="1" dirty="0"/>
          </a:p>
          <a:p>
            <a:r>
              <a:rPr lang="en-US" sz="3200" dirty="0"/>
              <a:t>🔸 </a:t>
            </a:r>
            <a:r>
              <a:rPr lang="en-US" sz="3200" b="1" dirty="0"/>
              <a:t>Change your passwords immediately</a:t>
            </a:r>
            <a:r>
              <a:rPr lang="en-US" sz="3200" dirty="0"/>
              <a:t> if you entered your credentials on a suspicious site.</a:t>
            </a:r>
            <a:br>
              <a:rPr lang="en-US" sz="3200" dirty="0"/>
            </a:br>
            <a:r>
              <a:rPr lang="en-US" sz="3200" dirty="0"/>
              <a:t>🔸 </a:t>
            </a:r>
            <a:r>
              <a:rPr lang="en-US" sz="3200" b="1" dirty="0"/>
              <a:t>Inform your bank</a:t>
            </a:r>
            <a:r>
              <a:rPr lang="en-US" sz="3200" dirty="0"/>
              <a:t> if you shared financial details.</a:t>
            </a:r>
            <a:br>
              <a:rPr lang="en-US" sz="3200" dirty="0"/>
            </a:br>
            <a:r>
              <a:rPr lang="en-US" sz="3200" dirty="0"/>
              <a:t>🔸 </a:t>
            </a:r>
            <a:r>
              <a:rPr lang="en-US" sz="3200" b="1" dirty="0"/>
              <a:t>Report the phishing attempt</a:t>
            </a:r>
            <a:r>
              <a:rPr lang="en-US" sz="3200" dirty="0"/>
              <a:t> to cybersecurity authorities or your company’s IT team.</a:t>
            </a:r>
          </a:p>
          <a:p>
            <a:pPr algn="ctr"/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4608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</TotalTime>
  <Words>345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Google Sans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Sweatha M P</dc:creator>
  <cp:lastModifiedBy>Sweatha M P</cp:lastModifiedBy>
  <cp:revision>1</cp:revision>
  <dcterms:created xsi:type="dcterms:W3CDTF">2025-03-29T15:10:55Z</dcterms:created>
  <dcterms:modified xsi:type="dcterms:W3CDTF">2025-03-29T15:28:23Z</dcterms:modified>
</cp:coreProperties>
</file>