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8863C0-1841-46BB-9FDC-358CF0CBE872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9B04978-EA9F-4381-A1AC-1BB547DF792A}" type="datetimeFigureOut">
              <a:rPr lang="zh-CN" altLang="en-US" smtClean="0"/>
              <a:t>2021/1/2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BAB32A-0908-4BF7-8452-3A5B4026DE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24744"/>
            <a:ext cx="7772400" cy="1470025"/>
          </a:xfrm>
        </p:spPr>
        <p:txBody>
          <a:bodyPr/>
          <a:lstStyle/>
          <a:p>
            <a:r>
              <a:rPr lang="en-US" altLang="zh-CN" dirty="0"/>
              <a:t>Capstone Project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717032"/>
            <a:ext cx="6400800" cy="1752600"/>
          </a:xfrm>
        </p:spPr>
        <p:txBody>
          <a:bodyPr/>
          <a:lstStyle/>
          <a:p>
            <a:r>
              <a:rPr lang="en-US" altLang="zh-CN" b="1" dirty="0"/>
              <a:t>Large City Exodus: Finding a New Home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6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People are moving to low- cost </a:t>
            </a:r>
            <a:r>
              <a:rPr lang="en-US" altLang="zh-CN" dirty="0" err="1" smtClean="0"/>
              <a:t>citis</a:t>
            </a:r>
            <a:endParaRPr lang="en-US" altLang="zh-CN" dirty="0" smtClean="0"/>
          </a:p>
          <a:p>
            <a:r>
              <a:rPr lang="en-US" altLang="zh-CN" dirty="0" smtClean="0"/>
              <a:t>This situation get intensified because of COVID-19</a:t>
            </a:r>
            <a:endParaRPr lang="en-US" altLang="zh-CN" dirty="0"/>
          </a:p>
          <a:p>
            <a:r>
              <a:rPr lang="en-US" altLang="zh-CN" dirty="0" smtClean="0"/>
              <a:t>Dallas-Fort Worth </a:t>
            </a:r>
            <a:r>
              <a:rPr lang="en-US" altLang="zh-CN" dirty="0" err="1" smtClean="0"/>
              <a:t>Metroplis</a:t>
            </a:r>
            <a:r>
              <a:rPr lang="en-US" altLang="zh-CN" dirty="0" smtClean="0"/>
              <a:t> Area is selected as the target city for the project.</a:t>
            </a:r>
          </a:p>
          <a:p>
            <a:r>
              <a:rPr lang="en-US" altLang="zh-CN" dirty="0" smtClean="0"/>
              <a:t>Asian American are the client for the relocation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/>
              <a:t>Problem </a:t>
            </a:r>
            <a:r>
              <a:rPr lang="en-US" altLang="zh-CN" b="1" dirty="0" smtClean="0"/>
              <a:t>Description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27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Gether</a:t>
            </a:r>
            <a:r>
              <a:rPr lang="en-US" altLang="zh-CN" dirty="0"/>
              <a:t> </a:t>
            </a:r>
            <a:r>
              <a:rPr lang="en-US" altLang="zh-CN" dirty="0" smtClean="0"/>
              <a:t>all borough names form internet</a:t>
            </a:r>
          </a:p>
          <a:p>
            <a:r>
              <a:rPr lang="en-US" altLang="zh-CN" dirty="0" smtClean="0"/>
              <a:t>Get latitude and longitude using </a:t>
            </a:r>
            <a:r>
              <a:rPr lang="en-US" altLang="zh-CN" dirty="0" err="1" smtClean="0"/>
              <a:t>Geopy</a:t>
            </a:r>
            <a:endParaRPr lang="en-US" altLang="zh-CN" dirty="0" smtClean="0"/>
          </a:p>
          <a:p>
            <a:r>
              <a:rPr lang="en-US" altLang="zh-CN" dirty="0" smtClean="0"/>
              <a:t>Get venues using </a:t>
            </a:r>
            <a:r>
              <a:rPr lang="en-US" altLang="zh-CN" dirty="0" err="1" smtClean="0"/>
              <a:t>FourSquare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68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clustering to narrow down the candidates (eliminating boroughs such as downtown and airport)</a:t>
            </a:r>
          </a:p>
          <a:p>
            <a:r>
              <a:rPr lang="en-US" altLang="zh-CN" dirty="0" smtClean="0"/>
              <a:t>Create rating system to rate each borough and select the one with high score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Methodology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008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Richardson, Carrollton, Chandler, Desoto, Greenville, Midlothian and </a:t>
            </a:r>
            <a:r>
              <a:rPr lang="en-US" altLang="zh-CN" dirty="0" smtClean="0"/>
              <a:t>Rowlett are the final boroughs.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Result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15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 are satisfying</a:t>
            </a:r>
          </a:p>
          <a:p>
            <a:r>
              <a:rPr lang="en-US" altLang="zh-CN" dirty="0" smtClean="0"/>
              <a:t>Limitation 1 : radius used to retrieve venues is the same for all borough which is not reasonable. Because each borough has different sizes</a:t>
            </a:r>
          </a:p>
          <a:p>
            <a:r>
              <a:rPr lang="en-US" altLang="zh-CN" dirty="0" smtClean="0"/>
              <a:t>Limitation 2: rating system can be more sophisticated if more research can be done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b="1" dirty="0" smtClean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12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Machine learning technique is proved to be useful at least simplify the problem</a:t>
            </a:r>
          </a:p>
          <a:p>
            <a:r>
              <a:rPr lang="en-US" altLang="zh-CN" dirty="0" smtClean="0"/>
              <a:t>But like many other project, data quality is extremely important.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Conclusion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32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装书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装书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装书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232</TotalTime>
  <Words>185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精装书</vt:lpstr>
      <vt:lpstr>Capstone Project</vt:lpstr>
      <vt:lpstr>Problem Description</vt:lpstr>
      <vt:lpstr>Data</vt:lpstr>
      <vt:lpstr>Methodology</vt:lpstr>
      <vt:lpstr>Result</vt:lpstr>
      <vt:lpstr>Discussion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DELL</dc:creator>
  <cp:lastModifiedBy>DELL</cp:lastModifiedBy>
  <cp:revision>5</cp:revision>
  <dcterms:created xsi:type="dcterms:W3CDTF">2021-01-02T23:43:43Z</dcterms:created>
  <dcterms:modified xsi:type="dcterms:W3CDTF">2021-01-03T03:36:11Z</dcterms:modified>
</cp:coreProperties>
</file>