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5" r:id="rId7"/>
    <p:sldId id="266" r:id="rId8"/>
    <p:sldId id="260" r:id="rId9"/>
    <p:sldId id="267" r:id="rId10"/>
    <p:sldId id="261" r:id="rId11"/>
    <p:sldId id="275" r:id="rId12"/>
    <p:sldId id="262" r:id="rId13"/>
    <p:sldId id="263" r:id="rId14"/>
    <p:sldId id="264" r:id="rId15"/>
    <p:sldId id="276" r:id="rId16"/>
    <p:sldId id="274" r:id="rId17"/>
    <p:sldId id="268" r:id="rId18"/>
    <p:sldId id="271" r:id="rId19"/>
    <p:sldId id="278" r:id="rId20"/>
    <p:sldId id="279" r:id="rId21"/>
    <p:sldId id="280" r:id="rId22"/>
    <p:sldId id="269" r:id="rId23"/>
    <p:sldId id="277" r:id="rId24"/>
    <p:sldId id="270" r:id="rId25"/>
    <p:sldId id="281" r:id="rId26"/>
    <p:sldId id="282" r:id="rId27"/>
    <p:sldId id="283" r:id="rId28"/>
    <p:sldId id="27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66FF3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6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75D-8292-496A-995E-908E2AB58E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5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F457-E358-483B-BF56-9FDC4165A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VoiceVault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6F2BF-8C18-4D0B-82B0-CD06C8130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</p:spTree>
    <p:extLst>
      <p:ext uri="{BB962C8B-B14F-4D97-AF65-F5344CB8AC3E}">
        <p14:creationId xmlns:p14="http://schemas.microsoft.com/office/powerpoint/2010/main" val="58505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57464-CF20-415C-AE0A-65AB0B47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88BD0-B1A1-486C-B191-738D4CC4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run guide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A192B86-1B32-43E2-8729-DCEE41E93217}"/>
              </a:ext>
            </a:extLst>
          </p:cNvPr>
          <p:cNvSpPr/>
          <p:nvPr/>
        </p:nvSpPr>
        <p:spPr>
          <a:xfrm>
            <a:off x="4956524" y="4831148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3144599-36A6-4604-948C-34CF2F7E7DBD}"/>
              </a:ext>
            </a:extLst>
          </p:cNvPr>
          <p:cNvCxnSpPr>
            <a:cxnSpLocks/>
          </p:cNvCxnSpPr>
          <p:nvPr/>
        </p:nvCxnSpPr>
        <p:spPr>
          <a:xfrm>
            <a:off x="4956524" y="4812840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B71B4C2D-95FD-4DF3-8729-6FC5C3EC0944}"/>
              </a:ext>
            </a:extLst>
          </p:cNvPr>
          <p:cNvSpPr/>
          <p:nvPr/>
        </p:nvSpPr>
        <p:spPr>
          <a:xfrm>
            <a:off x="5056885" y="5651973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531B8945-207E-44CD-8F11-6702DB47B15A}"/>
              </a:ext>
            </a:extLst>
          </p:cNvPr>
          <p:cNvSpPr/>
          <p:nvPr/>
        </p:nvSpPr>
        <p:spPr>
          <a:xfrm rot="5400000">
            <a:off x="4624776" y="5774636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87F6445-ABE0-4A74-85E0-94D8E59F96DE}"/>
              </a:ext>
            </a:extLst>
          </p:cNvPr>
          <p:cNvGrpSpPr/>
          <p:nvPr/>
        </p:nvGrpSpPr>
        <p:grpSpPr>
          <a:xfrm>
            <a:off x="6861970" y="5139804"/>
            <a:ext cx="323386" cy="613317"/>
            <a:chOff x="4036741" y="2832410"/>
            <a:chExt cx="1014761" cy="2018370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9EB1BD5E-1FA6-4EE0-99AB-3E94CB96182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5E20510-05FC-444D-A08E-D46266931CD2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91F9EE71-16B0-4341-A6D6-963AACCDACF6}"/>
              </a:ext>
            </a:extLst>
          </p:cNvPr>
          <p:cNvSpPr/>
          <p:nvPr/>
        </p:nvSpPr>
        <p:spPr>
          <a:xfrm>
            <a:off x="5279909" y="5870112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AF232CB-BBAD-4C22-B024-0880BB42D702}"/>
              </a:ext>
            </a:extLst>
          </p:cNvPr>
          <p:cNvSpPr/>
          <p:nvPr/>
        </p:nvSpPr>
        <p:spPr>
          <a:xfrm>
            <a:off x="5346575" y="4452840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F1A81211-9C03-452B-A4FF-ED2E833C86DD}"/>
              </a:ext>
            </a:extLst>
          </p:cNvPr>
          <p:cNvSpPr/>
          <p:nvPr/>
        </p:nvSpPr>
        <p:spPr>
          <a:xfrm>
            <a:off x="5291060" y="4823993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E564732-80D6-49B7-BC4F-0A06120229AA}"/>
              </a:ext>
            </a:extLst>
          </p:cNvPr>
          <p:cNvCxnSpPr>
            <a:cxnSpLocks/>
          </p:cNvCxnSpPr>
          <p:nvPr/>
        </p:nvCxnSpPr>
        <p:spPr>
          <a:xfrm flipH="1" flipV="1">
            <a:off x="5931047" y="3504604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3B385F5-EDF4-4802-91DF-8F9C3EE1A8AC}"/>
              </a:ext>
            </a:extLst>
          </p:cNvPr>
          <p:cNvGrpSpPr/>
          <p:nvPr/>
        </p:nvGrpSpPr>
        <p:grpSpPr>
          <a:xfrm rot="10800000">
            <a:off x="5749119" y="2848077"/>
            <a:ext cx="323386" cy="613317"/>
            <a:chOff x="4036741" y="2832410"/>
            <a:chExt cx="1014761" cy="201837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7A70763-3D36-478E-85A0-FCC2D58EA047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8FA3CA3-646C-4146-81C6-A85D85D7CE48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91E4A49E-1FE7-4123-87E0-E5169F8AD15F}"/>
              </a:ext>
            </a:extLst>
          </p:cNvPr>
          <p:cNvSpPr/>
          <p:nvPr/>
        </p:nvSpPr>
        <p:spPr>
          <a:xfrm>
            <a:off x="5910139" y="2361351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6871B4F-1FEF-4F35-B97A-B71987B0008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467848" y="3031056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314E1DB-9A5A-44D8-9374-A98E168149C3}"/>
              </a:ext>
            </a:extLst>
          </p:cNvPr>
          <p:cNvCxnSpPr>
            <a:cxnSpLocks/>
          </p:cNvCxnSpPr>
          <p:nvPr/>
        </p:nvCxnSpPr>
        <p:spPr>
          <a:xfrm flipV="1">
            <a:off x="5168397" y="1690688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B8F2416-645F-4EB9-8A0D-9439A4FE9D0F}"/>
              </a:ext>
            </a:extLst>
          </p:cNvPr>
          <p:cNvSpPr txBox="1"/>
          <p:nvPr/>
        </p:nvSpPr>
        <p:spPr>
          <a:xfrm>
            <a:off x="6347398" y="1513303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Command manager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5C55F76-541D-4770-88DD-8B943EE39189}"/>
              </a:ext>
            </a:extLst>
          </p:cNvPr>
          <p:cNvSpPr txBox="1"/>
          <p:nvPr/>
        </p:nvSpPr>
        <p:spPr>
          <a:xfrm>
            <a:off x="3287280" y="5579852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39140A6-437A-4CC6-B2D6-955B1D1BD748}"/>
              </a:ext>
            </a:extLst>
          </p:cNvPr>
          <p:cNvSpPr/>
          <p:nvPr/>
        </p:nvSpPr>
        <p:spPr>
          <a:xfrm>
            <a:off x="6336307" y="1510050"/>
            <a:ext cx="2114640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6F96FA-35EB-4C66-B3F5-4017FF75C26A}"/>
              </a:ext>
            </a:extLst>
          </p:cNvPr>
          <p:cNvSpPr txBox="1"/>
          <p:nvPr/>
        </p:nvSpPr>
        <p:spPr>
          <a:xfrm>
            <a:off x="5368877" y="4449004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FA5E01C-68ED-4873-952F-64C8CECECCB5}"/>
              </a:ext>
            </a:extLst>
          </p:cNvPr>
          <p:cNvSpPr/>
          <p:nvPr/>
        </p:nvSpPr>
        <p:spPr>
          <a:xfrm>
            <a:off x="3899017" y="4159726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8C396E2-16B3-44C8-9FE8-094E2652CF3B}"/>
              </a:ext>
            </a:extLst>
          </p:cNvPr>
          <p:cNvSpPr txBox="1"/>
          <p:nvPr/>
        </p:nvSpPr>
        <p:spPr>
          <a:xfrm>
            <a:off x="4046512" y="415440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Guider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8F7914-7C59-43FD-AACC-D9DFE1E76CE1}"/>
              </a:ext>
            </a:extLst>
          </p:cNvPr>
          <p:cNvSpPr/>
          <p:nvPr/>
        </p:nvSpPr>
        <p:spPr>
          <a:xfrm>
            <a:off x="6321020" y="5773551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3421C8-38C1-499F-8829-926577CF28D8}"/>
              </a:ext>
            </a:extLst>
          </p:cNvPr>
          <p:cNvSpPr txBox="1"/>
          <p:nvPr/>
        </p:nvSpPr>
        <p:spPr>
          <a:xfrm>
            <a:off x="6321020" y="5772210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017A6A5-7CC1-46B0-AD44-F51C6E02D490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217253" y="4519726"/>
            <a:ext cx="250595" cy="534729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C76998-4524-4406-B65C-A220C585858D}"/>
              </a:ext>
            </a:extLst>
          </p:cNvPr>
          <p:cNvSpPr txBox="1"/>
          <p:nvPr/>
        </p:nvSpPr>
        <p:spPr>
          <a:xfrm>
            <a:off x="3952700" y="504512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UI</a:t>
            </a:r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A8FF2280-1A91-4A25-A6EE-032F1E104522}"/>
              </a:ext>
            </a:extLst>
          </p:cNvPr>
          <p:cNvSpPr/>
          <p:nvPr/>
        </p:nvSpPr>
        <p:spPr>
          <a:xfrm>
            <a:off x="8439747" y="1700716"/>
            <a:ext cx="1230063" cy="405229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404" h="487735">
                <a:moveTo>
                  <a:pt x="0" y="30872"/>
                </a:moveTo>
                <a:cubicBezTo>
                  <a:pt x="1695985" y="-62211"/>
                  <a:pt x="2026562" y="45440"/>
                  <a:pt x="2374404" y="487735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6EDCE12-BD16-4087-8BA8-1A065C732FE9}"/>
              </a:ext>
            </a:extLst>
          </p:cNvPr>
          <p:cNvSpPr txBox="1"/>
          <p:nvPr/>
        </p:nvSpPr>
        <p:spPr>
          <a:xfrm>
            <a:off x="8653414" y="1328060"/>
            <a:ext cx="12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Fetch guide</a:t>
            </a:r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4C4F5726-BD40-4A61-9202-7F89F1AB6A52}"/>
              </a:ext>
            </a:extLst>
          </p:cNvPr>
          <p:cNvSpPr/>
          <p:nvPr/>
        </p:nvSpPr>
        <p:spPr>
          <a:xfrm>
            <a:off x="9378162" y="2123503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49855-9D40-4EFD-BD2D-C13B92E5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31547-811C-41E5-A3B0-8DBEE6D4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guide steps to client in response to Hi</a:t>
            </a:r>
          </a:p>
          <a:p>
            <a:r>
              <a:rPr lang="en-US" dirty="0"/>
              <a:t>Set step to 1</a:t>
            </a:r>
          </a:p>
          <a:p>
            <a:r>
              <a:rPr lang="en-US" dirty="0"/>
              <a:t>Load step G-S-A/S/B/F (Audio/Scale/Boolean/Final) </a:t>
            </a:r>
          </a:p>
          <a:p>
            <a:r>
              <a:rPr lang="en-US" dirty="0"/>
              <a:t>Controls on screen for Rec, Play, Stop, and Next (or FF) in the B div</a:t>
            </a:r>
          </a:p>
          <a:p>
            <a:r>
              <a:rPr lang="en-US" dirty="0"/>
              <a:t>Next button increments step and sends command to load step</a:t>
            </a:r>
          </a:p>
          <a:p>
            <a:r>
              <a:rPr lang="en-US" dirty="0"/>
              <a:t>Enable controls according to step type. If load error then exit</a:t>
            </a:r>
          </a:p>
          <a:p>
            <a:r>
              <a:rPr lang="en-US" dirty="0"/>
              <a:t>Control UI and obtain response appropriately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0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1D5BF-F753-4E2D-9F5A-81F4AB16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0254D-A54B-4051-9AF6-6C32AC5E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to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/>
              <a:t>Stop</a:t>
            </a:r>
          </a:p>
          <a:p>
            <a:r>
              <a:rPr lang="en-US" dirty="0"/>
              <a:t>Save MP3 to file</a:t>
            </a:r>
          </a:p>
          <a:p>
            <a:r>
              <a:rPr lang="en-US" dirty="0"/>
              <a:t>Test file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5A2465E-138D-4482-9838-CABF1C56C804}"/>
              </a:ext>
            </a:extLst>
          </p:cNvPr>
          <p:cNvSpPr/>
          <p:nvPr/>
        </p:nvSpPr>
        <p:spPr>
          <a:xfrm>
            <a:off x="5042405" y="4913532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E0610BE-C0DE-4251-A444-821EC7B2366C}"/>
              </a:ext>
            </a:extLst>
          </p:cNvPr>
          <p:cNvCxnSpPr>
            <a:cxnSpLocks/>
          </p:cNvCxnSpPr>
          <p:nvPr/>
        </p:nvCxnSpPr>
        <p:spPr>
          <a:xfrm>
            <a:off x="5042405" y="4895224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9916E791-C4F0-4FF8-A9C4-9315450DADFF}"/>
              </a:ext>
            </a:extLst>
          </p:cNvPr>
          <p:cNvSpPr/>
          <p:nvPr/>
        </p:nvSpPr>
        <p:spPr>
          <a:xfrm>
            <a:off x="5142766" y="5734357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A5DC1E13-7406-4558-8DAF-CB05053CDB14}"/>
              </a:ext>
            </a:extLst>
          </p:cNvPr>
          <p:cNvSpPr/>
          <p:nvPr/>
        </p:nvSpPr>
        <p:spPr>
          <a:xfrm rot="5400000">
            <a:off x="4710657" y="5857020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CC9E076-535A-42C1-B00C-E57858EEEFB6}"/>
              </a:ext>
            </a:extLst>
          </p:cNvPr>
          <p:cNvGrpSpPr/>
          <p:nvPr/>
        </p:nvGrpSpPr>
        <p:grpSpPr>
          <a:xfrm>
            <a:off x="6947851" y="5222188"/>
            <a:ext cx="323386" cy="613317"/>
            <a:chOff x="4036741" y="2832410"/>
            <a:chExt cx="1014761" cy="2018370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CE048B2-3A02-41A2-BAC2-D0E3F59D4984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BAD9EEA-5977-4D12-9CB9-BDC24ABA23C0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F7D97C7E-2049-44B4-A4EE-CC6ABB544C9E}"/>
              </a:ext>
            </a:extLst>
          </p:cNvPr>
          <p:cNvSpPr/>
          <p:nvPr/>
        </p:nvSpPr>
        <p:spPr>
          <a:xfrm>
            <a:off x="5365790" y="5952496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9CBC9E0-77FC-496F-AA06-69FA19D49DF8}"/>
              </a:ext>
            </a:extLst>
          </p:cNvPr>
          <p:cNvSpPr/>
          <p:nvPr/>
        </p:nvSpPr>
        <p:spPr>
          <a:xfrm>
            <a:off x="5432456" y="4535224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9D48F0B5-B346-46DC-80FC-F8872E51591A}"/>
              </a:ext>
            </a:extLst>
          </p:cNvPr>
          <p:cNvSpPr/>
          <p:nvPr/>
        </p:nvSpPr>
        <p:spPr>
          <a:xfrm>
            <a:off x="5376941" y="4906377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0632064-2765-47D6-B439-0BD9F80544F6}"/>
              </a:ext>
            </a:extLst>
          </p:cNvPr>
          <p:cNvCxnSpPr>
            <a:cxnSpLocks/>
          </p:cNvCxnSpPr>
          <p:nvPr/>
        </p:nvCxnSpPr>
        <p:spPr>
          <a:xfrm flipH="1" flipV="1">
            <a:off x="6016928" y="3586988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D04C3A5-9A57-44FE-9B7F-5E9FB0AAA17B}"/>
              </a:ext>
            </a:extLst>
          </p:cNvPr>
          <p:cNvGrpSpPr/>
          <p:nvPr/>
        </p:nvGrpSpPr>
        <p:grpSpPr>
          <a:xfrm rot="10800000">
            <a:off x="5835000" y="2930461"/>
            <a:ext cx="323386" cy="613317"/>
            <a:chOff x="4036741" y="2832410"/>
            <a:chExt cx="1014761" cy="201837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9BF23E3-C90F-470C-8F21-2D11E44736B0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CB9F51F4-9EE3-4FB1-84C0-096829F5DDEC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36A038D-07D0-4A19-A9DF-D8D57F7C9814}"/>
              </a:ext>
            </a:extLst>
          </p:cNvPr>
          <p:cNvSpPr/>
          <p:nvPr/>
        </p:nvSpPr>
        <p:spPr>
          <a:xfrm>
            <a:off x="5990259" y="2394876"/>
            <a:ext cx="2541196" cy="961736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2793444"/>
              <a:gd name="connsiteY0" fmla="*/ 352217 h 766821"/>
              <a:gd name="connsiteX1" fmla="*/ 2793444 w 2793444"/>
              <a:gd name="connsiteY1" fmla="*/ 765068 h 766821"/>
              <a:gd name="connsiteX0" fmla="*/ 0 w 2793444"/>
              <a:gd name="connsiteY0" fmla="*/ 615951 h 1028802"/>
              <a:gd name="connsiteX1" fmla="*/ 2793444 w 2793444"/>
              <a:gd name="connsiteY1" fmla="*/ 1028802 h 1028802"/>
              <a:gd name="connsiteX0" fmla="*/ 0 w 2541196"/>
              <a:gd name="connsiteY0" fmla="*/ 615951 h 1028802"/>
              <a:gd name="connsiteX1" fmla="*/ 2541196 w 2541196"/>
              <a:gd name="connsiteY1" fmla="*/ 1028802 h 1028802"/>
              <a:gd name="connsiteX0" fmla="*/ 0 w 2541196"/>
              <a:gd name="connsiteY0" fmla="*/ 548885 h 961736"/>
              <a:gd name="connsiteX1" fmla="*/ 2541196 w 2541196"/>
              <a:gd name="connsiteY1" fmla="*/ 961736 h 9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1196" h="961736">
                <a:moveTo>
                  <a:pt x="0" y="548885"/>
                </a:moveTo>
                <a:cubicBezTo>
                  <a:pt x="14868" y="-458442"/>
                  <a:pt x="1467602" y="64767"/>
                  <a:pt x="2541196" y="961736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44C555E-139C-4CE8-A8EB-A38E87F5CD66}"/>
              </a:ext>
            </a:extLst>
          </p:cNvPr>
          <p:cNvSpPr/>
          <p:nvPr/>
        </p:nvSpPr>
        <p:spPr>
          <a:xfrm>
            <a:off x="5996020" y="2443735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500891C-7CD0-4401-9E66-7818CE43EB9E}"/>
              </a:ext>
            </a:extLst>
          </p:cNvPr>
          <p:cNvSpPr/>
          <p:nvPr/>
        </p:nvSpPr>
        <p:spPr>
          <a:xfrm>
            <a:off x="7412938" y="3353734"/>
            <a:ext cx="2965878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49C9E78-0040-48B5-9EF6-740D57CAAAB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53729" y="3113440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DC2DFED-DD18-47EC-AC4B-7F7F41E71F8E}"/>
              </a:ext>
            </a:extLst>
          </p:cNvPr>
          <p:cNvCxnSpPr>
            <a:cxnSpLocks/>
          </p:cNvCxnSpPr>
          <p:nvPr/>
        </p:nvCxnSpPr>
        <p:spPr>
          <a:xfrm flipV="1">
            <a:off x="5254278" y="1773072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686ACFE-460D-46D2-B33B-7DA4ECD203B4}"/>
              </a:ext>
            </a:extLst>
          </p:cNvPr>
          <p:cNvSpPr txBox="1"/>
          <p:nvPr/>
        </p:nvSpPr>
        <p:spPr>
          <a:xfrm>
            <a:off x="6433279" y="1595687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Command manager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EFD546-20C6-4474-BE0D-74873F0FB9DD}"/>
              </a:ext>
            </a:extLst>
          </p:cNvPr>
          <p:cNvSpPr txBox="1"/>
          <p:nvPr/>
        </p:nvSpPr>
        <p:spPr>
          <a:xfrm>
            <a:off x="3373161" y="5662236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6A9415C-C9E6-4ABD-9FFB-3C754C7C6F3E}"/>
              </a:ext>
            </a:extLst>
          </p:cNvPr>
          <p:cNvSpPr txBox="1"/>
          <p:nvPr/>
        </p:nvSpPr>
        <p:spPr>
          <a:xfrm>
            <a:off x="7473776" y="3350607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Unpack, unzip, MP3 &amp; upload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50CF1FB-A92B-4578-AF03-2421E3136BC2}"/>
              </a:ext>
            </a:extLst>
          </p:cNvPr>
          <p:cNvSpPr/>
          <p:nvPr/>
        </p:nvSpPr>
        <p:spPr>
          <a:xfrm>
            <a:off x="6422188" y="1592434"/>
            <a:ext cx="2114640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AC04276-AEE1-4EC8-94F8-4E5893363C1F}"/>
              </a:ext>
            </a:extLst>
          </p:cNvPr>
          <p:cNvSpPr txBox="1"/>
          <p:nvPr/>
        </p:nvSpPr>
        <p:spPr>
          <a:xfrm>
            <a:off x="5454758" y="4531388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5B212F7-909B-4A00-9D01-0006C7F8509A}"/>
              </a:ext>
            </a:extLst>
          </p:cNvPr>
          <p:cNvSpPr/>
          <p:nvPr/>
        </p:nvSpPr>
        <p:spPr>
          <a:xfrm>
            <a:off x="3984898" y="4242110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4382DA-254B-4CEF-966A-CD9B06B0EE29}"/>
              </a:ext>
            </a:extLst>
          </p:cNvPr>
          <p:cNvSpPr txBox="1"/>
          <p:nvPr/>
        </p:nvSpPr>
        <p:spPr>
          <a:xfrm>
            <a:off x="4132393" y="4236785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Guider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E3D5320-B0D9-47E1-BAFF-6B2D9A31BEA5}"/>
              </a:ext>
            </a:extLst>
          </p:cNvPr>
          <p:cNvSpPr/>
          <p:nvPr/>
        </p:nvSpPr>
        <p:spPr>
          <a:xfrm>
            <a:off x="6406901" y="5855935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9E7CCEE-DB16-4FF9-8467-7ED66E714C58}"/>
              </a:ext>
            </a:extLst>
          </p:cNvPr>
          <p:cNvSpPr txBox="1"/>
          <p:nvPr/>
        </p:nvSpPr>
        <p:spPr>
          <a:xfrm>
            <a:off x="6406901" y="5854594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324CB91-2397-4281-BA69-706B4E72532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03134" y="4602110"/>
            <a:ext cx="250595" cy="534729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BB4AA8D-18EB-4870-8F61-B71D9E897DE1}"/>
              </a:ext>
            </a:extLst>
          </p:cNvPr>
          <p:cNvSpPr txBox="1"/>
          <p:nvPr/>
        </p:nvSpPr>
        <p:spPr>
          <a:xfrm>
            <a:off x="4038581" y="512750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UI</a:t>
            </a:r>
          </a:p>
        </p:txBody>
      </p:sp>
      <p:sp>
        <p:nvSpPr>
          <p:cNvPr id="34" name="Cilindro 33">
            <a:extLst>
              <a:ext uri="{FF2B5EF4-FFF2-40B4-BE49-F238E27FC236}">
                <a16:creationId xmlns:a16="http://schemas.microsoft.com/office/drawing/2014/main" id="{97BEB287-C1AE-46EC-9D5E-A059ABED356F}"/>
              </a:ext>
            </a:extLst>
          </p:cNvPr>
          <p:cNvSpPr/>
          <p:nvPr/>
        </p:nvSpPr>
        <p:spPr>
          <a:xfrm>
            <a:off x="10218615" y="4193576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A7EFDE0-823A-46AD-A7CB-4499E122BDE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956715" y="3719939"/>
            <a:ext cx="1261900" cy="675919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7357E52F-3FD5-4F7C-ADD4-CC3D5AC92708}"/>
              </a:ext>
            </a:extLst>
          </p:cNvPr>
          <p:cNvSpPr/>
          <p:nvPr/>
        </p:nvSpPr>
        <p:spPr>
          <a:xfrm>
            <a:off x="8546654" y="1734780"/>
            <a:ext cx="1230063" cy="405229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404" h="487735">
                <a:moveTo>
                  <a:pt x="0" y="30872"/>
                </a:moveTo>
                <a:cubicBezTo>
                  <a:pt x="1695985" y="-62211"/>
                  <a:pt x="2026562" y="45440"/>
                  <a:pt x="2374404" y="487735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950D120-9044-413D-8B24-A5B39515FCF5}"/>
              </a:ext>
            </a:extLst>
          </p:cNvPr>
          <p:cNvSpPr txBox="1"/>
          <p:nvPr/>
        </p:nvSpPr>
        <p:spPr>
          <a:xfrm>
            <a:off x="8402108" y="1905467"/>
            <a:ext cx="1268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Fetch guide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cache</a:t>
            </a:r>
          </a:p>
        </p:txBody>
      </p:sp>
      <p:sp>
        <p:nvSpPr>
          <p:cNvPr id="46" name="Cilindro 45">
            <a:extLst>
              <a:ext uri="{FF2B5EF4-FFF2-40B4-BE49-F238E27FC236}">
                <a16:creationId xmlns:a16="http://schemas.microsoft.com/office/drawing/2014/main" id="{9F1108EA-E88F-4FA4-B5DE-8DFE22289737}"/>
              </a:ext>
            </a:extLst>
          </p:cNvPr>
          <p:cNvSpPr/>
          <p:nvPr/>
        </p:nvSpPr>
        <p:spPr>
          <a:xfrm>
            <a:off x="9485069" y="2157567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95A85-C34D-49CA-8DFE-70DEBEF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54D30-734D-4CD9-8430-0CC8EB0B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ID check at start:</a:t>
            </a:r>
          </a:p>
          <a:p>
            <a:pPr lvl="1"/>
            <a:r>
              <a:rPr lang="en-US" dirty="0"/>
              <a:t>Server: check date is today (TZ?) and destination folder exists</a:t>
            </a:r>
          </a:p>
          <a:p>
            <a:pPr lvl="1"/>
            <a:r>
              <a:rPr lang="en-US" dirty="0"/>
              <a:t>Client: send ID in Hi and server checks again that date is today and folder exists.</a:t>
            </a:r>
          </a:p>
        </p:txBody>
      </p:sp>
    </p:spTree>
    <p:extLst>
      <p:ext uri="{BB962C8B-B14F-4D97-AF65-F5344CB8AC3E}">
        <p14:creationId xmlns:p14="http://schemas.microsoft.com/office/powerpoint/2010/main" val="215040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8F74B-7EB5-4AA1-BA66-46157A01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C7873-931A-429B-B7E4-56C05508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UI</a:t>
            </a:r>
          </a:p>
        </p:txBody>
      </p:sp>
    </p:spTree>
    <p:extLst>
      <p:ext uri="{BB962C8B-B14F-4D97-AF65-F5344CB8AC3E}">
        <p14:creationId xmlns:p14="http://schemas.microsoft.com/office/powerpoint/2010/main" val="123310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80012-516B-420A-ADB3-2E6F2F4D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25058-9946-48E3-AF62-B131841F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server guide cache on guide cache miss</a:t>
            </a:r>
          </a:p>
          <a:p>
            <a:r>
              <a:rPr lang="en-US" dirty="0"/>
              <a:t>Consider client TZ in Get request when checking test date validity</a:t>
            </a:r>
          </a:p>
        </p:txBody>
      </p:sp>
    </p:spTree>
    <p:extLst>
      <p:ext uri="{BB962C8B-B14F-4D97-AF65-F5344CB8AC3E}">
        <p14:creationId xmlns:p14="http://schemas.microsoft.com/office/powerpoint/2010/main" val="279228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C5E93-CA4B-4F77-A7FB-AA3E8D52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CAIQ Lite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75370-5D57-4F9D-BB8F-2A2B8590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Done. Rely on MS OneDrive for most security and Heroku for rest</a:t>
            </a:r>
          </a:p>
        </p:txBody>
      </p:sp>
    </p:spTree>
    <p:extLst>
      <p:ext uri="{BB962C8B-B14F-4D97-AF65-F5344CB8AC3E}">
        <p14:creationId xmlns:p14="http://schemas.microsoft.com/office/powerpoint/2010/main" val="276104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írculo: vacío 32">
            <a:extLst>
              <a:ext uri="{FF2B5EF4-FFF2-40B4-BE49-F238E27FC236}">
                <a16:creationId xmlns:a16="http://schemas.microsoft.com/office/drawing/2014/main" id="{C9291C5E-15F5-478C-A35C-A6E570F83231}"/>
              </a:ext>
            </a:extLst>
          </p:cNvPr>
          <p:cNvSpPr/>
          <p:nvPr/>
        </p:nvSpPr>
        <p:spPr>
          <a:xfrm>
            <a:off x="6062464" y="1033856"/>
            <a:ext cx="3960000" cy="3959999"/>
          </a:xfrm>
          <a:prstGeom prst="donut">
            <a:avLst>
              <a:gd name="adj" fmla="val 7006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9000">
                <a:schemeClr val="bg1">
                  <a:lumMod val="75000"/>
                  <a:lumOff val="25000"/>
                </a:schemeClr>
              </a:gs>
              <a:gs pos="94690">
                <a:schemeClr val="tx1">
                  <a:lumMod val="50000"/>
                  <a:lumOff val="50000"/>
                </a:schemeClr>
              </a:gs>
              <a:gs pos="82000">
                <a:schemeClr val="bg1">
                  <a:lumMod val="50000"/>
                </a:schemeClr>
              </a:gs>
              <a:gs pos="55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9D8E857-03EA-4070-8050-9D86EC8BA2C4}"/>
              </a:ext>
            </a:extLst>
          </p:cNvPr>
          <p:cNvSpPr/>
          <p:nvPr/>
        </p:nvSpPr>
        <p:spPr>
          <a:xfrm>
            <a:off x="6338411" y="1279657"/>
            <a:ext cx="3416968" cy="3421204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írculo: vacío 34">
            <a:extLst>
              <a:ext uri="{FF2B5EF4-FFF2-40B4-BE49-F238E27FC236}">
                <a16:creationId xmlns:a16="http://schemas.microsoft.com/office/drawing/2014/main" id="{877ED213-CA1C-4F61-B254-FB95E7334BD7}"/>
              </a:ext>
            </a:extLst>
          </p:cNvPr>
          <p:cNvSpPr/>
          <p:nvPr/>
        </p:nvSpPr>
        <p:spPr>
          <a:xfrm>
            <a:off x="7340043" y="2051403"/>
            <a:ext cx="3960000" cy="3959999"/>
          </a:xfrm>
          <a:prstGeom prst="donut">
            <a:avLst>
              <a:gd name="adj" fmla="val 7006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31AAA7E-4EDA-4B25-AE3A-862BA024CD20}"/>
              </a:ext>
            </a:extLst>
          </p:cNvPr>
          <p:cNvSpPr/>
          <p:nvPr/>
        </p:nvSpPr>
        <p:spPr>
          <a:xfrm>
            <a:off x="1442760" y="1472719"/>
            <a:ext cx="1786243" cy="4487779"/>
          </a:xfrm>
          <a:prstGeom prst="roundRect">
            <a:avLst>
              <a:gd name="adj" fmla="val 9258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8BEB031-C6BB-4E04-9A0D-129061E9DF37}"/>
              </a:ext>
            </a:extLst>
          </p:cNvPr>
          <p:cNvSpPr/>
          <p:nvPr/>
        </p:nvSpPr>
        <p:spPr>
          <a:xfrm>
            <a:off x="1604687" y="1627746"/>
            <a:ext cx="1462388" cy="4177724"/>
          </a:xfrm>
          <a:prstGeom prst="roundRect">
            <a:avLst>
              <a:gd name="adj" fmla="val 5149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: biselado 39">
            <a:extLst>
              <a:ext uri="{FF2B5EF4-FFF2-40B4-BE49-F238E27FC236}">
                <a16:creationId xmlns:a16="http://schemas.microsoft.com/office/drawing/2014/main" id="{417EBAEB-6C2F-4B31-A72B-084E5D07E580}"/>
              </a:ext>
            </a:extLst>
          </p:cNvPr>
          <p:cNvSpPr/>
          <p:nvPr/>
        </p:nvSpPr>
        <p:spPr>
          <a:xfrm>
            <a:off x="4114800" y="1472719"/>
            <a:ext cx="1311442" cy="2690207"/>
          </a:xfrm>
          <a:prstGeom prst="bevel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rco 40">
            <a:extLst>
              <a:ext uri="{FF2B5EF4-FFF2-40B4-BE49-F238E27FC236}">
                <a16:creationId xmlns:a16="http://schemas.microsoft.com/office/drawing/2014/main" id="{3E4A2A10-EE45-415C-94EA-1E8BBDA508DC}"/>
              </a:ext>
            </a:extLst>
          </p:cNvPr>
          <p:cNvSpPr/>
          <p:nvPr/>
        </p:nvSpPr>
        <p:spPr>
          <a:xfrm>
            <a:off x="24063" y="1472719"/>
            <a:ext cx="1311442" cy="4487778"/>
          </a:xfrm>
          <a:prstGeom prst="frame">
            <a:avLst>
              <a:gd name="adj1" fmla="val 7913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7FCF47E-B5B8-4306-9D6A-193D6B20BA35}"/>
              </a:ext>
            </a:extLst>
          </p:cNvPr>
          <p:cNvSpPr/>
          <p:nvPr/>
        </p:nvSpPr>
        <p:spPr>
          <a:xfrm>
            <a:off x="1002064" y="975445"/>
            <a:ext cx="2299407" cy="981495"/>
          </a:xfrm>
          <a:prstGeom prst="rect">
            <a:avLst/>
          </a:prstGeom>
          <a:gradFill flip="none" rotWithShape="1">
            <a:gsLst>
              <a:gs pos="0">
                <a:srgbClr val="FF2121"/>
              </a:gs>
              <a:gs pos="100000">
                <a:srgbClr val="B00000">
                  <a:lumMod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REC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8C9EAB7-6635-4BB4-89DD-19D01766E25F}"/>
              </a:ext>
            </a:extLst>
          </p:cNvPr>
          <p:cNvSpPr/>
          <p:nvPr/>
        </p:nvSpPr>
        <p:spPr>
          <a:xfrm>
            <a:off x="1002064" y="3173182"/>
            <a:ext cx="2299407" cy="9814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</a:schemeClr>
                </a:solidFill>
              </a:rPr>
              <a:t>REC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2163A74-E834-4578-8A4C-9ADED18644B6}"/>
              </a:ext>
            </a:extLst>
          </p:cNvPr>
          <p:cNvGrpSpPr/>
          <p:nvPr/>
        </p:nvGrpSpPr>
        <p:grpSpPr>
          <a:xfrm>
            <a:off x="3654555" y="3173182"/>
            <a:ext cx="2299407" cy="981495"/>
            <a:chOff x="3654555" y="3173182"/>
            <a:chExt cx="2299407" cy="981495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6C30B12-32B1-45FD-8435-8CCA78CB1F23}"/>
                </a:ext>
              </a:extLst>
            </p:cNvPr>
            <p:cNvSpPr/>
            <p:nvPr/>
          </p:nvSpPr>
          <p:spPr>
            <a:xfrm>
              <a:off x="3654555" y="317318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C443D2CF-4A50-4146-A7A0-684E9A14ED61}"/>
                </a:ext>
              </a:extLst>
            </p:cNvPr>
            <p:cNvSpPr/>
            <p:nvPr/>
          </p:nvSpPr>
          <p:spPr>
            <a:xfrm rot="5400000">
              <a:off x="4408514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FA9BF27-0C4A-4A10-AEAB-019F31F1364D}"/>
              </a:ext>
            </a:extLst>
          </p:cNvPr>
          <p:cNvGrpSpPr/>
          <p:nvPr/>
        </p:nvGrpSpPr>
        <p:grpSpPr>
          <a:xfrm>
            <a:off x="3654555" y="4269179"/>
            <a:ext cx="2299407" cy="981495"/>
            <a:chOff x="3654555" y="4269179"/>
            <a:chExt cx="2299407" cy="981495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1572D71-AD8B-4913-BB59-8EAE34FA9E3B}"/>
                </a:ext>
              </a:extLst>
            </p:cNvPr>
            <p:cNvSpPr/>
            <p:nvPr/>
          </p:nvSpPr>
          <p:spPr>
            <a:xfrm>
              <a:off x="3654555" y="426917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30A9331-0120-4B53-9C40-EEBA738FA1A3}"/>
                </a:ext>
              </a:extLst>
            </p:cNvPr>
            <p:cNvSpPr/>
            <p:nvPr/>
          </p:nvSpPr>
          <p:spPr>
            <a:xfrm>
              <a:off x="4446648" y="4420421"/>
              <a:ext cx="651849" cy="67901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594C296-C1AC-422A-92F2-3E6C82BC807B}"/>
              </a:ext>
            </a:extLst>
          </p:cNvPr>
          <p:cNvGrpSpPr/>
          <p:nvPr/>
        </p:nvGrpSpPr>
        <p:grpSpPr>
          <a:xfrm>
            <a:off x="6307046" y="3167439"/>
            <a:ext cx="2299407" cy="981495"/>
            <a:chOff x="6307046" y="3167439"/>
            <a:chExt cx="2299407" cy="981495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C78550D-F003-476E-BD4D-CF880E691F64}"/>
                </a:ext>
              </a:extLst>
            </p:cNvPr>
            <p:cNvSpPr/>
            <p:nvPr/>
          </p:nvSpPr>
          <p:spPr>
            <a:xfrm>
              <a:off x="6307046" y="316743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17" name="Triángulo isósceles 16">
              <a:extLst>
                <a:ext uri="{FF2B5EF4-FFF2-40B4-BE49-F238E27FC236}">
                  <a16:creationId xmlns:a16="http://schemas.microsoft.com/office/drawing/2014/main" id="{01558E75-717D-483F-BF2C-7EF72B1BF8FF}"/>
                </a:ext>
              </a:extLst>
            </p:cNvPr>
            <p:cNvSpPr/>
            <p:nvPr/>
          </p:nvSpPr>
          <p:spPr>
            <a:xfrm rot="5400000">
              <a:off x="6879940" y="3360149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ángulo isósceles 17">
              <a:extLst>
                <a:ext uri="{FF2B5EF4-FFF2-40B4-BE49-F238E27FC236}">
                  <a16:creationId xmlns:a16="http://schemas.microsoft.com/office/drawing/2014/main" id="{E384D611-312D-433A-9FD6-B54919C4D5F8}"/>
                </a:ext>
              </a:extLst>
            </p:cNvPr>
            <p:cNvSpPr/>
            <p:nvPr/>
          </p:nvSpPr>
          <p:spPr>
            <a:xfrm rot="5400000">
              <a:off x="7364290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857C59C-E042-48B3-ACE8-D1CECB9710A5}"/>
              </a:ext>
            </a:extLst>
          </p:cNvPr>
          <p:cNvGrpSpPr/>
          <p:nvPr/>
        </p:nvGrpSpPr>
        <p:grpSpPr>
          <a:xfrm>
            <a:off x="3654555" y="975445"/>
            <a:ext cx="2299407" cy="981495"/>
            <a:chOff x="3654555" y="975445"/>
            <a:chExt cx="2299407" cy="98149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632DD478-F1D2-445B-9F8B-96FF7CEE8E05}"/>
                </a:ext>
              </a:extLst>
            </p:cNvPr>
            <p:cNvSpPr/>
            <p:nvPr/>
          </p:nvSpPr>
          <p:spPr>
            <a:xfrm>
              <a:off x="3654555" y="975445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EBFEBEA9-85CC-4A0E-BF7B-64FCF1C4893A}"/>
                </a:ext>
              </a:extLst>
            </p:cNvPr>
            <p:cNvSpPr/>
            <p:nvPr/>
          </p:nvSpPr>
          <p:spPr>
            <a:xfrm rot="5400000">
              <a:off x="4408514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4FFD5619-2CD9-4C41-B9A8-EBB6E8C6DF29}"/>
              </a:ext>
            </a:extLst>
          </p:cNvPr>
          <p:cNvGrpSpPr/>
          <p:nvPr/>
        </p:nvGrpSpPr>
        <p:grpSpPr>
          <a:xfrm>
            <a:off x="3654555" y="2071442"/>
            <a:ext cx="2299407" cy="981495"/>
            <a:chOff x="3654555" y="2071442"/>
            <a:chExt cx="2299407" cy="981495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B3AD23DD-0707-4AF7-B063-2AE5EC85AAB3}"/>
                </a:ext>
              </a:extLst>
            </p:cNvPr>
            <p:cNvSpPr/>
            <p:nvPr/>
          </p:nvSpPr>
          <p:spPr>
            <a:xfrm>
              <a:off x="3654555" y="207144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AF4AD5ED-FF80-43C2-B5B4-A4EE70BDB675}"/>
                </a:ext>
              </a:extLst>
            </p:cNvPr>
            <p:cNvSpPr/>
            <p:nvPr/>
          </p:nvSpPr>
          <p:spPr>
            <a:xfrm>
              <a:off x="4446648" y="2222684"/>
              <a:ext cx="651849" cy="679010"/>
            </a:xfrm>
            <a:prstGeom prst="rect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E3E6BAB-D7FA-44F1-BA5E-1B662D7DF54A}"/>
              </a:ext>
            </a:extLst>
          </p:cNvPr>
          <p:cNvGrpSpPr/>
          <p:nvPr/>
        </p:nvGrpSpPr>
        <p:grpSpPr>
          <a:xfrm>
            <a:off x="6307046" y="969702"/>
            <a:ext cx="2299407" cy="981495"/>
            <a:chOff x="6307046" y="969702"/>
            <a:chExt cx="2299407" cy="981495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C749A76-CB7D-4B2B-A75D-6A00132A6873}"/>
                </a:ext>
              </a:extLst>
            </p:cNvPr>
            <p:cNvSpPr/>
            <p:nvPr/>
          </p:nvSpPr>
          <p:spPr>
            <a:xfrm>
              <a:off x="6307046" y="96970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24" name="Triángulo isósceles 23">
              <a:extLst>
                <a:ext uri="{FF2B5EF4-FFF2-40B4-BE49-F238E27FC236}">
                  <a16:creationId xmlns:a16="http://schemas.microsoft.com/office/drawing/2014/main" id="{FB4F6DE7-BBFA-4225-BACD-BFC8A23E8FED}"/>
                </a:ext>
              </a:extLst>
            </p:cNvPr>
            <p:cNvSpPr/>
            <p:nvPr/>
          </p:nvSpPr>
          <p:spPr>
            <a:xfrm rot="5400000">
              <a:off x="6879940" y="1162412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ángulo isósceles 24">
              <a:extLst>
                <a:ext uri="{FF2B5EF4-FFF2-40B4-BE49-F238E27FC236}">
                  <a16:creationId xmlns:a16="http://schemas.microsoft.com/office/drawing/2014/main" id="{901FAD1F-B34E-406C-9DF2-CB440E79A01B}"/>
                </a:ext>
              </a:extLst>
            </p:cNvPr>
            <p:cNvSpPr/>
            <p:nvPr/>
          </p:nvSpPr>
          <p:spPr>
            <a:xfrm rot="5400000">
              <a:off x="7364290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Imagen 26" descr="Logotipo&#10;&#10;Descripción generada automáticamente">
            <a:extLst>
              <a:ext uri="{FF2B5EF4-FFF2-40B4-BE49-F238E27FC236}">
                <a16:creationId xmlns:a16="http://schemas.microsoft.com/office/drawing/2014/main" id="{8C5FD195-857A-43EF-9EB6-582F74B3E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2" t="9009" r="812" b="23061"/>
          <a:stretch/>
        </p:blipFill>
        <p:spPr>
          <a:xfrm>
            <a:off x="1002064" y="2071441"/>
            <a:ext cx="2304488" cy="981496"/>
          </a:xfrm>
          <a:prstGeom prst="rect">
            <a:avLst/>
          </a:prstGeom>
        </p:spPr>
      </p:pic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E979ECD2-2062-4610-BA31-31357D7BC6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455" b="22902"/>
          <a:stretch/>
        </p:blipFill>
        <p:spPr>
          <a:xfrm>
            <a:off x="1002064" y="4269179"/>
            <a:ext cx="2304488" cy="981495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AED715F2-6FBA-4856-A4B9-158C27AFB15E}"/>
              </a:ext>
            </a:extLst>
          </p:cNvPr>
          <p:cNvSpPr/>
          <p:nvPr/>
        </p:nvSpPr>
        <p:spPr>
          <a:xfrm>
            <a:off x="9090803" y="990280"/>
            <a:ext cx="2299407" cy="9814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Example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C36CB7-5114-43F2-AA17-60505456EFF7}"/>
              </a:ext>
            </a:extLst>
          </p:cNvPr>
          <p:cNvSpPr/>
          <p:nvPr/>
        </p:nvSpPr>
        <p:spPr>
          <a:xfrm>
            <a:off x="9101493" y="3163639"/>
            <a:ext cx="2299407" cy="9814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</a:schemeClr>
                </a:solidFill>
              </a:rPr>
              <a:t>Example</a:t>
            </a:r>
          </a:p>
        </p:txBody>
      </p:sp>
      <p:pic>
        <p:nvPicPr>
          <p:cNvPr id="32" name="Imagen 31" descr="Logotipo&#10;&#10;Descripción generada automáticamente">
            <a:extLst>
              <a:ext uri="{FF2B5EF4-FFF2-40B4-BE49-F238E27FC236}">
                <a16:creationId xmlns:a16="http://schemas.microsoft.com/office/drawing/2014/main" id="{1DB88FCB-73EF-4550-A51A-74D8896ABE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2" r="2701" b="11054"/>
          <a:stretch/>
        </p:blipFill>
        <p:spPr>
          <a:xfrm>
            <a:off x="9085722" y="2037085"/>
            <a:ext cx="2304488" cy="981495"/>
          </a:xfrm>
          <a:prstGeom prst="rect">
            <a:avLst/>
          </a:prstGeom>
        </p:spPr>
      </p:pic>
      <p:pic>
        <p:nvPicPr>
          <p:cNvPr id="34" name="Imagen 33" descr="Logotipo&#10;&#10;Descripción generada automáticamente">
            <a:extLst>
              <a:ext uri="{FF2B5EF4-FFF2-40B4-BE49-F238E27FC236}">
                <a16:creationId xmlns:a16="http://schemas.microsoft.com/office/drawing/2014/main" id="{BAE02996-2892-4C02-8FB4-84402FAC6A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3" r="2701" b="11054"/>
          <a:stretch/>
        </p:blipFill>
        <p:spPr>
          <a:xfrm>
            <a:off x="9090803" y="4269179"/>
            <a:ext cx="2299407" cy="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7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F21AC267-158A-4283-AAA3-816A1EB4D8DF}"/>
              </a:ext>
            </a:extLst>
          </p:cNvPr>
          <p:cNvGrpSpPr/>
          <p:nvPr/>
        </p:nvGrpSpPr>
        <p:grpSpPr>
          <a:xfrm>
            <a:off x="108252" y="385896"/>
            <a:ext cx="2406968" cy="2160000"/>
            <a:chOff x="-33" y="373865"/>
            <a:chExt cx="2406968" cy="216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7FCF47E-B5B8-4306-9D6A-193D6B20BA35}"/>
                </a:ext>
              </a:extLst>
            </p:cNvPr>
            <p:cNvSpPr/>
            <p:nvPr/>
          </p:nvSpPr>
          <p:spPr>
            <a:xfrm>
              <a:off x="246935" y="373865"/>
              <a:ext cx="2160000" cy="21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RECORD</a:t>
              </a: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585F778C-BA14-4837-8DF5-450BE64DCC39}"/>
                </a:ext>
              </a:extLst>
            </p:cNvPr>
            <p:cNvGrpSpPr/>
            <p:nvPr/>
          </p:nvGrpSpPr>
          <p:grpSpPr>
            <a:xfrm rot="18190172">
              <a:off x="1569330" y="1135580"/>
              <a:ext cx="325536" cy="713281"/>
              <a:chOff x="6333258" y="1010652"/>
              <a:chExt cx="584897" cy="1352907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5829A762-DC88-4BCC-96D7-E473F65209CA}"/>
                  </a:ext>
                </a:extLst>
              </p:cNvPr>
              <p:cNvSpPr/>
              <p:nvPr/>
            </p:nvSpPr>
            <p:spPr>
              <a:xfrm>
                <a:off x="6333258" y="1010652"/>
                <a:ext cx="584897" cy="567164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cio 9">
                <a:extLst>
                  <a:ext uri="{FF2B5EF4-FFF2-40B4-BE49-F238E27FC236}">
                    <a16:creationId xmlns:a16="http://schemas.microsoft.com/office/drawing/2014/main" id="{4679AFBF-CAA0-4433-A37B-143B11576474}"/>
                  </a:ext>
                </a:extLst>
              </p:cNvPr>
              <p:cNvSpPr/>
              <p:nvPr/>
            </p:nvSpPr>
            <p:spPr>
              <a:xfrm rot="10800000">
                <a:off x="6381387" y="1410254"/>
                <a:ext cx="487324" cy="953305"/>
              </a:xfrm>
              <a:prstGeom prst="trapezoid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B591E160-BC16-4969-8D07-A53D660CFA41}"/>
                </a:ext>
              </a:extLst>
            </p:cNvPr>
            <p:cNvGrpSpPr>
              <a:grpSpLocks noChangeAspect="1"/>
            </p:cNvGrpSpPr>
            <p:nvPr/>
          </p:nvGrpSpPr>
          <p:grpSpPr>
            <a:xfrm rot="5184998">
              <a:off x="-33" y="540922"/>
              <a:ext cx="1245274" cy="1245274"/>
              <a:chOff x="6599884" y="588809"/>
              <a:chExt cx="2160000" cy="2160000"/>
            </a:xfrm>
          </p:grpSpPr>
          <p:sp>
            <p:nvSpPr>
              <p:cNvPr id="30" name="Arco de bloque 29">
                <a:extLst>
                  <a:ext uri="{FF2B5EF4-FFF2-40B4-BE49-F238E27FC236}">
                    <a16:creationId xmlns:a16="http://schemas.microsoft.com/office/drawing/2014/main" id="{BA029836-F9E9-400B-9176-89EEC4312FB6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o de bloque 35">
                <a:extLst>
                  <a:ext uri="{FF2B5EF4-FFF2-40B4-BE49-F238E27FC236}">
                    <a16:creationId xmlns:a16="http://schemas.microsoft.com/office/drawing/2014/main" id="{8C735BDA-F431-479F-8650-74E2E62B556D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o de bloque 36">
                <a:extLst>
                  <a:ext uri="{FF2B5EF4-FFF2-40B4-BE49-F238E27FC236}">
                    <a16:creationId xmlns:a16="http://schemas.microsoft.com/office/drawing/2014/main" id="{A5F33325-4602-41AA-A10B-B4CA8B300B9C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35CB6480-139E-4E1F-9794-D10623A39D41}"/>
              </a:ext>
            </a:extLst>
          </p:cNvPr>
          <p:cNvGrpSpPr/>
          <p:nvPr/>
        </p:nvGrpSpPr>
        <p:grpSpPr>
          <a:xfrm>
            <a:off x="2675373" y="392755"/>
            <a:ext cx="2160000" cy="2160000"/>
            <a:chOff x="2567088" y="380724"/>
            <a:chExt cx="2160000" cy="2160000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347401E-3669-4322-B7C7-7A7B50518A8D}"/>
                </a:ext>
              </a:extLst>
            </p:cNvPr>
            <p:cNvSpPr/>
            <p:nvPr/>
          </p:nvSpPr>
          <p:spPr>
            <a:xfrm>
              <a:off x="2567088" y="380724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PLAY</a:t>
              </a:r>
            </a:p>
          </p:txBody>
        </p:sp>
        <p:sp>
          <p:nvSpPr>
            <p:cNvPr id="40" name="Triángulo isósceles 39">
              <a:extLst>
                <a:ext uri="{FF2B5EF4-FFF2-40B4-BE49-F238E27FC236}">
                  <a16:creationId xmlns:a16="http://schemas.microsoft.com/office/drawing/2014/main" id="{3DA83F77-B3A4-4E88-8458-187F356E2A3F}"/>
                </a:ext>
              </a:extLst>
            </p:cNvPr>
            <p:cNvSpPr/>
            <p:nvPr/>
          </p:nvSpPr>
          <p:spPr>
            <a:xfrm rot="5400000">
              <a:off x="3251343" y="1092006"/>
              <a:ext cx="791490" cy="5884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19A8DEE-B270-447B-9A3A-EBDC830861A7}"/>
              </a:ext>
            </a:extLst>
          </p:cNvPr>
          <p:cNvGrpSpPr/>
          <p:nvPr/>
        </p:nvGrpSpPr>
        <p:grpSpPr>
          <a:xfrm>
            <a:off x="4995526" y="404787"/>
            <a:ext cx="2160000" cy="2160000"/>
            <a:chOff x="5112973" y="392756"/>
            <a:chExt cx="2160000" cy="2160000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9F9EE677-2332-471A-81A5-F2EB0E40F890}"/>
                </a:ext>
              </a:extLst>
            </p:cNvPr>
            <p:cNvSpPr/>
            <p:nvPr/>
          </p:nvSpPr>
          <p:spPr>
            <a:xfrm>
              <a:off x="5112973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STOP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8E68EA44-03E8-4B54-A2AB-8265B7E718EF}"/>
                </a:ext>
              </a:extLst>
            </p:cNvPr>
            <p:cNvSpPr/>
            <p:nvPr/>
          </p:nvSpPr>
          <p:spPr>
            <a:xfrm>
              <a:off x="5867049" y="1058771"/>
              <a:ext cx="651849" cy="6790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A056C609-8F9A-4390-8C74-C7A0FCF001DE}"/>
              </a:ext>
            </a:extLst>
          </p:cNvPr>
          <p:cNvGrpSpPr/>
          <p:nvPr/>
        </p:nvGrpSpPr>
        <p:grpSpPr>
          <a:xfrm>
            <a:off x="7317667" y="404787"/>
            <a:ext cx="2160000" cy="2160000"/>
            <a:chOff x="9122789" y="392756"/>
            <a:chExt cx="2160000" cy="2160000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128385E0-6EDE-4D10-A7C2-309F303094F2}"/>
                </a:ext>
              </a:extLst>
            </p:cNvPr>
            <p:cNvSpPr/>
            <p:nvPr/>
          </p:nvSpPr>
          <p:spPr>
            <a:xfrm>
              <a:off x="9122789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NEXT</a:t>
              </a:r>
            </a:p>
          </p:txBody>
        </p:sp>
        <p:sp>
          <p:nvSpPr>
            <p:cNvPr id="44" name="Triángulo isósceles 43">
              <a:extLst>
                <a:ext uri="{FF2B5EF4-FFF2-40B4-BE49-F238E27FC236}">
                  <a16:creationId xmlns:a16="http://schemas.microsoft.com/office/drawing/2014/main" id="{47AB9CE7-D882-4C43-910F-598839CA7E11}"/>
                </a:ext>
              </a:extLst>
            </p:cNvPr>
            <p:cNvSpPr/>
            <p:nvPr/>
          </p:nvSpPr>
          <p:spPr>
            <a:xfrm rot="5400000">
              <a:off x="9618198" y="1104038"/>
              <a:ext cx="791490" cy="5884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45" name="Triángulo isósceles 44">
              <a:extLst>
                <a:ext uri="{FF2B5EF4-FFF2-40B4-BE49-F238E27FC236}">
                  <a16:creationId xmlns:a16="http://schemas.microsoft.com/office/drawing/2014/main" id="{7D8A3356-E47F-4707-9A21-A606AF0920EA}"/>
                </a:ext>
              </a:extLst>
            </p:cNvPr>
            <p:cNvSpPr/>
            <p:nvPr/>
          </p:nvSpPr>
          <p:spPr>
            <a:xfrm rot="5400000">
              <a:off x="10102548" y="1104038"/>
              <a:ext cx="791490" cy="5884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2D01CF30-6668-4426-842B-F852D6564495}"/>
              </a:ext>
            </a:extLst>
          </p:cNvPr>
          <p:cNvGrpSpPr/>
          <p:nvPr/>
        </p:nvGrpSpPr>
        <p:grpSpPr>
          <a:xfrm>
            <a:off x="9639808" y="404787"/>
            <a:ext cx="2160000" cy="2160000"/>
            <a:chOff x="9122789" y="3355037"/>
            <a:chExt cx="2160000" cy="2160000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E7734A7B-2491-499F-B13F-4ACBD7FD2126}"/>
                </a:ext>
              </a:extLst>
            </p:cNvPr>
            <p:cNvSpPr/>
            <p:nvPr/>
          </p:nvSpPr>
          <p:spPr>
            <a:xfrm>
              <a:off x="9122789" y="3355037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EXAMPLE</a:t>
              </a:r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C4E5D025-235C-441D-A090-75223E331381}"/>
                </a:ext>
              </a:extLst>
            </p:cNvPr>
            <p:cNvGrpSpPr/>
            <p:nvPr/>
          </p:nvGrpSpPr>
          <p:grpSpPr>
            <a:xfrm>
              <a:off x="10304238" y="3801538"/>
              <a:ext cx="526268" cy="948368"/>
              <a:chOff x="6712322" y="3777616"/>
              <a:chExt cx="526268" cy="948368"/>
            </a:xfrm>
          </p:grpSpPr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AF2EF7B7-8EEF-4FBE-A2C5-4F8C21EFB941}"/>
                  </a:ext>
                </a:extLst>
              </p:cNvPr>
              <p:cNvSpPr/>
              <p:nvPr/>
            </p:nvSpPr>
            <p:spPr>
              <a:xfrm>
                <a:off x="7007580" y="4029075"/>
                <a:ext cx="231010" cy="447675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cio 51">
                <a:extLst>
                  <a:ext uri="{FF2B5EF4-FFF2-40B4-BE49-F238E27FC236}">
                    <a16:creationId xmlns:a16="http://schemas.microsoft.com/office/drawing/2014/main" id="{09A0E5B2-0A27-4F48-8506-DD0486BC5C9F}"/>
                  </a:ext>
                </a:extLst>
              </p:cNvPr>
              <p:cNvSpPr/>
              <p:nvPr/>
            </p:nvSpPr>
            <p:spPr>
              <a:xfrm rot="5400000">
                <a:off x="6389260" y="4100678"/>
                <a:ext cx="948368" cy="302244"/>
              </a:xfrm>
              <a:prstGeom prst="trapezoid">
                <a:avLst>
                  <a:gd name="adj" fmla="val 84749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C200065E-2064-403C-A70F-0EC2CB0DEA29}"/>
                </a:ext>
              </a:extLst>
            </p:cNvPr>
            <p:cNvGrpSpPr>
              <a:grpSpLocks noChangeAspect="1"/>
            </p:cNvGrpSpPr>
            <p:nvPr/>
          </p:nvGrpSpPr>
          <p:grpSpPr>
            <a:xfrm rot="15130534">
              <a:off x="9685544" y="3622195"/>
              <a:ext cx="1245274" cy="1245274"/>
              <a:chOff x="6599884" y="588809"/>
              <a:chExt cx="2160000" cy="2160000"/>
            </a:xfrm>
          </p:grpSpPr>
          <p:sp>
            <p:nvSpPr>
              <p:cNvPr id="55" name="Arco de bloque 54">
                <a:extLst>
                  <a:ext uri="{FF2B5EF4-FFF2-40B4-BE49-F238E27FC236}">
                    <a16:creationId xmlns:a16="http://schemas.microsoft.com/office/drawing/2014/main" id="{2FA2838A-F7DD-4FFB-8B88-55D7C3CC911B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co de bloque 55">
                <a:extLst>
                  <a:ext uri="{FF2B5EF4-FFF2-40B4-BE49-F238E27FC236}">
                    <a16:creationId xmlns:a16="http://schemas.microsoft.com/office/drawing/2014/main" id="{7E9F9AE6-F649-4FFF-88FF-F0C23CA2AB31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o de bloque 56">
                <a:extLst>
                  <a:ext uri="{FF2B5EF4-FFF2-40B4-BE49-F238E27FC236}">
                    <a16:creationId xmlns:a16="http://schemas.microsoft.com/office/drawing/2014/main" id="{9201CCC5-5F31-4CA8-9091-C6D333A95D36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2F4D7848-4D15-4BD0-91A5-34DAF7524160}"/>
              </a:ext>
            </a:extLst>
          </p:cNvPr>
          <p:cNvGrpSpPr/>
          <p:nvPr/>
        </p:nvGrpSpPr>
        <p:grpSpPr>
          <a:xfrm>
            <a:off x="108252" y="2691057"/>
            <a:ext cx="2406968" cy="2160000"/>
            <a:chOff x="-33" y="373865"/>
            <a:chExt cx="2406968" cy="2160000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8D798134-A37F-47D9-B444-7B2BA0A4620D}"/>
                </a:ext>
              </a:extLst>
            </p:cNvPr>
            <p:cNvSpPr/>
            <p:nvPr/>
          </p:nvSpPr>
          <p:spPr>
            <a:xfrm>
              <a:off x="246935" y="373865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RECORD</a:t>
              </a: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E6DC7FB4-6399-4AB0-A907-D58AE7C1E067}"/>
                </a:ext>
              </a:extLst>
            </p:cNvPr>
            <p:cNvGrpSpPr/>
            <p:nvPr/>
          </p:nvGrpSpPr>
          <p:grpSpPr>
            <a:xfrm rot="18190172">
              <a:off x="1569330" y="1135580"/>
              <a:ext cx="325536" cy="713281"/>
              <a:chOff x="6333258" y="1010652"/>
              <a:chExt cx="584897" cy="1352907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2D53A9DC-A7C6-438F-B34B-D4BD01FC1BEB}"/>
                  </a:ext>
                </a:extLst>
              </p:cNvPr>
              <p:cNvSpPr/>
              <p:nvPr/>
            </p:nvSpPr>
            <p:spPr>
              <a:xfrm>
                <a:off x="6333258" y="1010652"/>
                <a:ext cx="584897" cy="567164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1" name="Trapecio 70">
                <a:extLst>
                  <a:ext uri="{FF2B5EF4-FFF2-40B4-BE49-F238E27FC236}">
                    <a16:creationId xmlns:a16="http://schemas.microsoft.com/office/drawing/2014/main" id="{F3405BAE-D3C9-4EFA-B2E7-672F5ACB5D18}"/>
                  </a:ext>
                </a:extLst>
              </p:cNvPr>
              <p:cNvSpPr/>
              <p:nvPr/>
            </p:nvSpPr>
            <p:spPr>
              <a:xfrm rot="10800000">
                <a:off x="6381387" y="1410254"/>
                <a:ext cx="487324" cy="953305"/>
              </a:xfrm>
              <a:prstGeom prst="trapezoid">
                <a:avLst/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F7ABEE16-765D-4D8F-ADDF-C890D0BEAE53}"/>
                </a:ext>
              </a:extLst>
            </p:cNvPr>
            <p:cNvGrpSpPr>
              <a:grpSpLocks noChangeAspect="1"/>
            </p:cNvGrpSpPr>
            <p:nvPr/>
          </p:nvGrpSpPr>
          <p:grpSpPr>
            <a:xfrm rot="5184998">
              <a:off x="-33" y="540922"/>
              <a:ext cx="1245274" cy="1245274"/>
              <a:chOff x="6599884" y="588809"/>
              <a:chExt cx="2160000" cy="2160000"/>
            </a:xfrm>
          </p:grpSpPr>
          <p:sp>
            <p:nvSpPr>
              <p:cNvPr id="67" name="Arco de bloque 66">
                <a:extLst>
                  <a:ext uri="{FF2B5EF4-FFF2-40B4-BE49-F238E27FC236}">
                    <a16:creationId xmlns:a16="http://schemas.microsoft.com/office/drawing/2014/main" id="{E45E3242-A5A6-4824-9247-EE420C7AA458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8" name="Arco de bloque 67">
                <a:extLst>
                  <a:ext uri="{FF2B5EF4-FFF2-40B4-BE49-F238E27FC236}">
                    <a16:creationId xmlns:a16="http://schemas.microsoft.com/office/drawing/2014/main" id="{71C58E14-EB92-4780-948E-4C6D43BF2637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9" name="Arco de bloque 68">
                <a:extLst>
                  <a:ext uri="{FF2B5EF4-FFF2-40B4-BE49-F238E27FC236}">
                    <a16:creationId xmlns:a16="http://schemas.microsoft.com/office/drawing/2014/main" id="{29986756-B756-4D09-9B78-BD4845D068CC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C748C4AF-B3CF-4308-B170-3471E2CA6626}"/>
              </a:ext>
            </a:extLst>
          </p:cNvPr>
          <p:cNvGrpSpPr/>
          <p:nvPr/>
        </p:nvGrpSpPr>
        <p:grpSpPr>
          <a:xfrm>
            <a:off x="2675373" y="2697916"/>
            <a:ext cx="2160000" cy="2160000"/>
            <a:chOff x="2567088" y="380724"/>
            <a:chExt cx="2160000" cy="2160000"/>
          </a:xfrm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F63B14D-2641-46DE-BE21-551AAD759005}"/>
                </a:ext>
              </a:extLst>
            </p:cNvPr>
            <p:cNvSpPr/>
            <p:nvPr/>
          </p:nvSpPr>
          <p:spPr>
            <a:xfrm>
              <a:off x="2567088" y="380724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PLAY</a:t>
              </a:r>
            </a:p>
          </p:txBody>
        </p:sp>
        <p:sp>
          <p:nvSpPr>
            <p:cNvPr id="74" name="Triángulo isósceles 73">
              <a:extLst>
                <a:ext uri="{FF2B5EF4-FFF2-40B4-BE49-F238E27FC236}">
                  <a16:creationId xmlns:a16="http://schemas.microsoft.com/office/drawing/2014/main" id="{6524D260-2D47-4B5B-BFF8-D1208CA219B4}"/>
                </a:ext>
              </a:extLst>
            </p:cNvPr>
            <p:cNvSpPr/>
            <p:nvPr/>
          </p:nvSpPr>
          <p:spPr>
            <a:xfrm rot="5400000">
              <a:off x="3251343" y="1092006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AD8A8AAD-C832-4D8B-8282-4049CA676FAD}"/>
              </a:ext>
            </a:extLst>
          </p:cNvPr>
          <p:cNvGrpSpPr/>
          <p:nvPr/>
        </p:nvGrpSpPr>
        <p:grpSpPr>
          <a:xfrm>
            <a:off x="4995526" y="2709948"/>
            <a:ext cx="2160000" cy="2160000"/>
            <a:chOff x="5112973" y="392756"/>
            <a:chExt cx="2160000" cy="2160000"/>
          </a:xfrm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73B0559B-F9BB-493E-BBAC-4FF081F07ED3}"/>
                </a:ext>
              </a:extLst>
            </p:cNvPr>
            <p:cNvSpPr/>
            <p:nvPr/>
          </p:nvSpPr>
          <p:spPr>
            <a:xfrm>
              <a:off x="5112973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STOP</a:t>
              </a:r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1AD2F804-BD03-4258-8EF6-3C6BC170462A}"/>
                </a:ext>
              </a:extLst>
            </p:cNvPr>
            <p:cNvSpPr/>
            <p:nvPr/>
          </p:nvSpPr>
          <p:spPr>
            <a:xfrm>
              <a:off x="5867049" y="1058771"/>
              <a:ext cx="651849" cy="67901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7FC281F1-1172-48D9-A487-1BCAB637BFC8}"/>
              </a:ext>
            </a:extLst>
          </p:cNvPr>
          <p:cNvGrpSpPr/>
          <p:nvPr/>
        </p:nvGrpSpPr>
        <p:grpSpPr>
          <a:xfrm>
            <a:off x="7317667" y="2709948"/>
            <a:ext cx="2160000" cy="2160000"/>
            <a:chOff x="9122789" y="392756"/>
            <a:chExt cx="2160000" cy="2160000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0F9F8208-85FD-43A1-9223-8D30B9128D67}"/>
                </a:ext>
              </a:extLst>
            </p:cNvPr>
            <p:cNvSpPr/>
            <p:nvPr/>
          </p:nvSpPr>
          <p:spPr>
            <a:xfrm>
              <a:off x="9122789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NEXT</a:t>
              </a:r>
            </a:p>
          </p:txBody>
        </p:sp>
        <p:sp>
          <p:nvSpPr>
            <p:cNvPr id="80" name="Triángulo isósceles 79">
              <a:extLst>
                <a:ext uri="{FF2B5EF4-FFF2-40B4-BE49-F238E27FC236}">
                  <a16:creationId xmlns:a16="http://schemas.microsoft.com/office/drawing/2014/main" id="{EC146827-0635-42C0-8125-2AC24C3D3151}"/>
                </a:ext>
              </a:extLst>
            </p:cNvPr>
            <p:cNvSpPr/>
            <p:nvPr/>
          </p:nvSpPr>
          <p:spPr>
            <a:xfrm rot="5400000">
              <a:off x="9618198" y="1104038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81" name="Triángulo isósceles 80">
              <a:extLst>
                <a:ext uri="{FF2B5EF4-FFF2-40B4-BE49-F238E27FC236}">
                  <a16:creationId xmlns:a16="http://schemas.microsoft.com/office/drawing/2014/main" id="{74A6A3F1-1D02-40D5-9D2E-754378605B04}"/>
                </a:ext>
              </a:extLst>
            </p:cNvPr>
            <p:cNvSpPr/>
            <p:nvPr/>
          </p:nvSpPr>
          <p:spPr>
            <a:xfrm rot="5400000">
              <a:off x="10102548" y="1104038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8C65B8E5-3BD2-48F5-8577-9F415D18F32B}"/>
              </a:ext>
            </a:extLst>
          </p:cNvPr>
          <p:cNvGrpSpPr/>
          <p:nvPr/>
        </p:nvGrpSpPr>
        <p:grpSpPr>
          <a:xfrm>
            <a:off x="9639808" y="2709948"/>
            <a:ext cx="2160000" cy="2160000"/>
            <a:chOff x="9122789" y="3355037"/>
            <a:chExt cx="2160000" cy="2160000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BE49357B-40FC-45F3-9DEB-9B44260742F4}"/>
                </a:ext>
              </a:extLst>
            </p:cNvPr>
            <p:cNvSpPr/>
            <p:nvPr/>
          </p:nvSpPr>
          <p:spPr>
            <a:xfrm>
              <a:off x="9122789" y="3355037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EXAMPLE</a:t>
              </a:r>
            </a:p>
          </p:txBody>
        </p: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FD190392-7BDC-40A6-ADD8-E589D4591885}"/>
                </a:ext>
              </a:extLst>
            </p:cNvPr>
            <p:cNvGrpSpPr/>
            <p:nvPr/>
          </p:nvGrpSpPr>
          <p:grpSpPr>
            <a:xfrm>
              <a:off x="10304238" y="3801538"/>
              <a:ext cx="526268" cy="948368"/>
              <a:chOff x="6712322" y="3777616"/>
              <a:chExt cx="526268" cy="948368"/>
            </a:xfrm>
          </p:grpSpPr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674570CC-4A4F-4D5C-BD8E-5DCC32088601}"/>
                  </a:ext>
                </a:extLst>
              </p:cNvPr>
              <p:cNvSpPr/>
              <p:nvPr/>
            </p:nvSpPr>
            <p:spPr>
              <a:xfrm>
                <a:off x="7007580" y="4029075"/>
                <a:ext cx="231010" cy="447675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0" name="Trapecio 89">
                <a:extLst>
                  <a:ext uri="{FF2B5EF4-FFF2-40B4-BE49-F238E27FC236}">
                    <a16:creationId xmlns:a16="http://schemas.microsoft.com/office/drawing/2014/main" id="{D9992703-FA18-465A-973B-38C04D77D9F1}"/>
                  </a:ext>
                </a:extLst>
              </p:cNvPr>
              <p:cNvSpPr/>
              <p:nvPr/>
            </p:nvSpPr>
            <p:spPr>
              <a:xfrm rot="5400000">
                <a:off x="6389260" y="4100678"/>
                <a:ext cx="948368" cy="302244"/>
              </a:xfrm>
              <a:prstGeom prst="trapezoid">
                <a:avLst>
                  <a:gd name="adj" fmla="val 84749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FC77BB7F-94D1-44A4-99F9-BC937310261A}"/>
                </a:ext>
              </a:extLst>
            </p:cNvPr>
            <p:cNvGrpSpPr>
              <a:grpSpLocks noChangeAspect="1"/>
            </p:cNvGrpSpPr>
            <p:nvPr/>
          </p:nvGrpSpPr>
          <p:grpSpPr>
            <a:xfrm rot="15130534">
              <a:off x="9685544" y="3622195"/>
              <a:ext cx="1245274" cy="1245274"/>
              <a:chOff x="6599884" y="588809"/>
              <a:chExt cx="2160000" cy="2160000"/>
            </a:xfrm>
          </p:grpSpPr>
          <p:sp>
            <p:nvSpPr>
              <p:cNvPr id="86" name="Arco de bloque 85">
                <a:extLst>
                  <a:ext uri="{FF2B5EF4-FFF2-40B4-BE49-F238E27FC236}">
                    <a16:creationId xmlns:a16="http://schemas.microsoft.com/office/drawing/2014/main" id="{F0CCD53C-2EED-4FE8-9ABA-429BE2164EC8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7" name="Arco de bloque 86">
                <a:extLst>
                  <a:ext uri="{FF2B5EF4-FFF2-40B4-BE49-F238E27FC236}">
                    <a16:creationId xmlns:a16="http://schemas.microsoft.com/office/drawing/2014/main" id="{1C845EAF-621B-45D9-969B-E9394F50CDA8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8" name="Arco de bloque 87">
                <a:extLst>
                  <a:ext uri="{FF2B5EF4-FFF2-40B4-BE49-F238E27FC236}">
                    <a16:creationId xmlns:a16="http://schemas.microsoft.com/office/drawing/2014/main" id="{7F9224A4-AD7B-49E7-9B42-26CF3CAABC56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92" name="Imagen 91" descr="Logotipo&#10;&#10;Descripción generada automáticamente">
            <a:extLst>
              <a:ext uri="{FF2B5EF4-FFF2-40B4-BE49-F238E27FC236}">
                <a16:creationId xmlns:a16="http://schemas.microsoft.com/office/drawing/2014/main" id="{D7690E82-3E3C-4F86-9B8E-210D4269E8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" r="-2" b="9338"/>
          <a:stretch/>
        </p:blipFill>
        <p:spPr>
          <a:xfrm>
            <a:off x="334642" y="5016372"/>
            <a:ext cx="2160000" cy="2159999"/>
          </a:xfrm>
          <a:prstGeom prst="rect">
            <a:avLst/>
          </a:prstGeom>
        </p:spPr>
      </p:pic>
      <p:pic>
        <p:nvPicPr>
          <p:cNvPr id="94" name="Imagen 93" descr="Icono&#10;&#10;Descripción generada automáticamente">
            <a:extLst>
              <a:ext uri="{FF2B5EF4-FFF2-40B4-BE49-F238E27FC236}">
                <a16:creationId xmlns:a16="http://schemas.microsoft.com/office/drawing/2014/main" id="{3712D82A-C545-4A04-811C-83F7F2A0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b="9848"/>
          <a:stretch/>
        </p:blipFill>
        <p:spPr>
          <a:xfrm>
            <a:off x="334642" y="7341686"/>
            <a:ext cx="2160001" cy="2159999"/>
          </a:xfrm>
          <a:prstGeom prst="rect">
            <a:avLst/>
          </a:prstGeom>
        </p:spPr>
      </p:pic>
      <p:pic>
        <p:nvPicPr>
          <p:cNvPr id="104" name="Imagen 10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960E4A4-C045-4E4A-BE70-BB1C84135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 t="52" r="-225" b="9796"/>
          <a:stretch/>
        </p:blipFill>
        <p:spPr>
          <a:xfrm>
            <a:off x="2681732" y="5016372"/>
            <a:ext cx="2158171" cy="2160000"/>
          </a:xfrm>
          <a:prstGeom prst="rect">
            <a:avLst/>
          </a:prstGeom>
        </p:spPr>
      </p:pic>
      <p:pic>
        <p:nvPicPr>
          <p:cNvPr id="106" name="Imagen 105" descr="Logotipo&#10;&#10;Descripción generada automáticamente">
            <a:extLst>
              <a:ext uri="{FF2B5EF4-FFF2-40B4-BE49-F238E27FC236}">
                <a16:creationId xmlns:a16="http://schemas.microsoft.com/office/drawing/2014/main" id="{B29D3094-44DD-4B1B-AB59-1D3E7A794E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7"/>
          <a:stretch/>
        </p:blipFill>
        <p:spPr>
          <a:xfrm>
            <a:off x="2681732" y="7344804"/>
            <a:ext cx="2158171" cy="2160000"/>
          </a:xfrm>
          <a:prstGeom prst="rect">
            <a:avLst/>
          </a:prstGeom>
        </p:spPr>
      </p:pic>
      <p:pic>
        <p:nvPicPr>
          <p:cNvPr id="110" name="Imagen 109" descr="Logotipo&#10;&#10;Descripción generada automáticamente">
            <a:extLst>
              <a:ext uri="{FF2B5EF4-FFF2-40B4-BE49-F238E27FC236}">
                <a16:creationId xmlns:a16="http://schemas.microsoft.com/office/drawing/2014/main" id="{A2C31CAF-7D18-4397-801A-28B2D91F2A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81" b="9617"/>
          <a:stretch/>
        </p:blipFill>
        <p:spPr>
          <a:xfrm>
            <a:off x="4991258" y="7341686"/>
            <a:ext cx="2158171" cy="2159999"/>
          </a:xfrm>
          <a:prstGeom prst="rect">
            <a:avLst/>
          </a:prstGeom>
        </p:spPr>
      </p:pic>
      <p:pic>
        <p:nvPicPr>
          <p:cNvPr id="111" name="Imagen 110" descr="Logotipo&#10;&#10;Descripción generada automáticamente">
            <a:extLst>
              <a:ext uri="{FF2B5EF4-FFF2-40B4-BE49-F238E27FC236}">
                <a16:creationId xmlns:a16="http://schemas.microsoft.com/office/drawing/2014/main" id="{9974FB55-8B3F-46B1-8AC9-1426B3A3D98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" t="118" r="4112" b="9730"/>
          <a:stretch/>
        </p:blipFill>
        <p:spPr>
          <a:xfrm>
            <a:off x="9626125" y="5008460"/>
            <a:ext cx="2158171" cy="2159999"/>
          </a:xfrm>
          <a:prstGeom prst="rect">
            <a:avLst/>
          </a:prstGeom>
        </p:spPr>
      </p:pic>
      <p:pic>
        <p:nvPicPr>
          <p:cNvPr id="112" name="Imagen 111" descr="Logotipo&#10;&#10;Descripción generada automáticamente">
            <a:extLst>
              <a:ext uri="{FF2B5EF4-FFF2-40B4-BE49-F238E27FC236}">
                <a16:creationId xmlns:a16="http://schemas.microsoft.com/office/drawing/2014/main" id="{2B4806C7-596D-4EDC-890D-3364DEB87E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r="4110" b="9617"/>
          <a:stretch/>
        </p:blipFill>
        <p:spPr>
          <a:xfrm>
            <a:off x="9626125" y="7341685"/>
            <a:ext cx="2158171" cy="2160000"/>
          </a:xfrm>
          <a:prstGeom prst="rect">
            <a:avLst/>
          </a:prstGeom>
        </p:spPr>
      </p:pic>
      <p:pic>
        <p:nvPicPr>
          <p:cNvPr id="113" name="Imagen 112" descr="Logotipo&#10;&#10;Descripción generada automáticamente">
            <a:extLst>
              <a:ext uri="{FF2B5EF4-FFF2-40B4-BE49-F238E27FC236}">
                <a16:creationId xmlns:a16="http://schemas.microsoft.com/office/drawing/2014/main" id="{19830448-1017-4FA8-909B-BA80ADDA13D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 r="-20" b="9845"/>
          <a:stretch/>
        </p:blipFill>
        <p:spPr>
          <a:xfrm>
            <a:off x="7317666" y="5015109"/>
            <a:ext cx="2158171" cy="2159999"/>
          </a:xfrm>
          <a:prstGeom prst="rect">
            <a:avLst/>
          </a:prstGeom>
        </p:spPr>
      </p:pic>
      <p:pic>
        <p:nvPicPr>
          <p:cNvPr id="114" name="Imagen 1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5C0B1EE-92A9-448F-BDBA-4F503247374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" r="-356" b="9617"/>
          <a:stretch/>
        </p:blipFill>
        <p:spPr>
          <a:xfrm>
            <a:off x="7314617" y="7341686"/>
            <a:ext cx="2158171" cy="2159999"/>
          </a:xfrm>
          <a:prstGeom prst="rect">
            <a:avLst/>
          </a:prstGeom>
        </p:spPr>
      </p:pic>
      <p:pic>
        <p:nvPicPr>
          <p:cNvPr id="115" name="Imagen 1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007357F-0303-432A-8F87-B6AADD48814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r="-146" b="9795"/>
          <a:stretch/>
        </p:blipFill>
        <p:spPr>
          <a:xfrm>
            <a:off x="4995526" y="5015110"/>
            <a:ext cx="2160000" cy="21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2254-CAB2-4EF1-AE40-50D39C24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single page web app for voice capture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9BEB7-BFC7-4B14-A810-FA21CBD2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Stream audio from client over socket.io</a:t>
            </a:r>
          </a:p>
          <a:p>
            <a:r>
              <a:rPr lang="en-US" dirty="0"/>
              <a:t>Feed audio straight back to originating client for audio check</a:t>
            </a:r>
          </a:p>
          <a:p>
            <a:r>
              <a:rPr lang="en-US" dirty="0"/>
              <a:t>Store audio in server buffer when recording</a:t>
            </a:r>
          </a:p>
          <a:p>
            <a:r>
              <a:rPr lang="en-US" dirty="0"/>
              <a:t>After recording send audio buffer as MP3 to private cloud storage</a:t>
            </a:r>
          </a:p>
          <a:p>
            <a:r>
              <a:rPr lang="en-US" dirty="0"/>
              <a:t>Cloud storage folder in URL param checked at start for validity</a:t>
            </a:r>
          </a:p>
          <a:p>
            <a:r>
              <a:rPr lang="en-US" dirty="0"/>
              <a:t>Date in first 6 digits of folder name must match current date</a:t>
            </a:r>
          </a:p>
          <a:p>
            <a:r>
              <a:rPr lang="en-US" dirty="0"/>
              <a:t>Patient follows on-screen guide steps</a:t>
            </a:r>
          </a:p>
          <a:p>
            <a:r>
              <a:rPr lang="en-US" dirty="0"/>
              <a:t>Client level corrects audio &amp; UI shows server returned signal</a:t>
            </a:r>
          </a:p>
          <a:p>
            <a:r>
              <a:rPr lang="en-US" dirty="0"/>
              <a:t>(Specialist can listen to test and dialogue with patient)</a:t>
            </a:r>
          </a:p>
        </p:txBody>
      </p:sp>
    </p:spTree>
    <p:extLst>
      <p:ext uri="{BB962C8B-B14F-4D97-AF65-F5344CB8AC3E}">
        <p14:creationId xmlns:p14="http://schemas.microsoft.com/office/powerpoint/2010/main" val="370857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46981A-52C1-4F91-8B20-2B97BD900297}"/>
              </a:ext>
            </a:extLst>
          </p:cNvPr>
          <p:cNvSpPr/>
          <p:nvPr/>
        </p:nvSpPr>
        <p:spPr>
          <a:xfrm>
            <a:off x="2175441" y="0"/>
            <a:ext cx="7173095" cy="6858000"/>
          </a:xfrm>
          <a:prstGeom prst="rect">
            <a:avLst/>
          </a:prstGeom>
          <a:noFill/>
          <a:ln w="31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n 30" descr="Logotipo&#10;&#10;Descripción generada automáticamente">
            <a:extLst>
              <a:ext uri="{FF2B5EF4-FFF2-40B4-BE49-F238E27FC236}">
                <a16:creationId xmlns:a16="http://schemas.microsoft.com/office/drawing/2014/main" id="{9FFA6C65-AEA2-481F-AC67-BCA9A4FC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7"/>
          <a:stretch/>
        </p:blipFill>
        <p:spPr>
          <a:xfrm>
            <a:off x="2433610" y="2420190"/>
            <a:ext cx="2046803" cy="2042766"/>
          </a:xfrm>
          <a:prstGeom prst="rect">
            <a:avLst/>
          </a:prstGeom>
        </p:spPr>
      </p:pic>
      <p:pic>
        <p:nvPicPr>
          <p:cNvPr id="32" name="Imagen 31" descr="Logotipo&#10;&#10;Descripción generada automáticamente">
            <a:extLst>
              <a:ext uri="{FF2B5EF4-FFF2-40B4-BE49-F238E27FC236}">
                <a16:creationId xmlns:a16="http://schemas.microsoft.com/office/drawing/2014/main" id="{0AD9A128-79B3-4A85-8EB6-958B1BF81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4261" b="9292"/>
          <a:stretch/>
        </p:blipFill>
        <p:spPr>
          <a:xfrm>
            <a:off x="4744354" y="176139"/>
            <a:ext cx="2041035" cy="2055339"/>
          </a:xfrm>
          <a:prstGeom prst="rect">
            <a:avLst/>
          </a:prstGeom>
        </p:spPr>
      </p:pic>
      <p:pic>
        <p:nvPicPr>
          <p:cNvPr id="33" name="Imagen 32" descr="Logotipo&#10;&#10;Descripción generada automáticamente">
            <a:extLst>
              <a:ext uri="{FF2B5EF4-FFF2-40B4-BE49-F238E27FC236}">
                <a16:creationId xmlns:a16="http://schemas.microsoft.com/office/drawing/2014/main" id="{7BFE0890-3D2D-4EB6-8043-46660C020B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>
          <a:xfrm>
            <a:off x="7043561" y="2407617"/>
            <a:ext cx="2046802" cy="2055339"/>
          </a:xfrm>
          <a:prstGeom prst="rect">
            <a:avLst/>
          </a:prstGeom>
        </p:spPr>
      </p:pic>
      <p:pic>
        <p:nvPicPr>
          <p:cNvPr id="34" name="Imagen 3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F842070-70B5-4619-94A4-AE9E626936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>
          <a:xfrm>
            <a:off x="4744353" y="4639095"/>
            <a:ext cx="2041035" cy="2055339"/>
          </a:xfrm>
          <a:prstGeom prst="rect">
            <a:avLst/>
          </a:prstGeom>
        </p:spPr>
      </p:pic>
      <p:pic>
        <p:nvPicPr>
          <p:cNvPr id="35" name="Imagen 3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127BAFC-C1CE-4499-8F2B-A91293DC35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>
          <a:xfrm>
            <a:off x="4738586" y="2407617"/>
            <a:ext cx="2046802" cy="20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17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B4C5FD9-4B5D-444B-9D8E-E91BA5077AB0}"/>
              </a:ext>
            </a:extLst>
          </p:cNvPr>
          <p:cNvGrpSpPr/>
          <p:nvPr/>
        </p:nvGrpSpPr>
        <p:grpSpPr>
          <a:xfrm>
            <a:off x="232962" y="103997"/>
            <a:ext cx="2160000" cy="2160000"/>
            <a:chOff x="2398646" y="296502"/>
            <a:chExt cx="2160000" cy="216000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43C7F660-FFA8-4E90-8C3A-0686F14D26C2}"/>
                </a:ext>
              </a:extLst>
            </p:cNvPr>
            <p:cNvSpPr/>
            <p:nvPr/>
          </p:nvSpPr>
          <p:spPr>
            <a:xfrm>
              <a:off x="2398646" y="296502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TRUE</a:t>
              </a:r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EF05EB8E-EC33-469D-BA5C-5BEF5DEC2484}"/>
                </a:ext>
              </a:extLst>
            </p:cNvPr>
            <p:cNvSpPr/>
            <p:nvPr/>
          </p:nvSpPr>
          <p:spPr>
            <a:xfrm>
              <a:off x="2803359" y="493295"/>
              <a:ext cx="1443788" cy="1198869"/>
            </a:xfrm>
            <a:custGeom>
              <a:avLst/>
              <a:gdLst>
                <a:gd name="connsiteX0" fmla="*/ 0 w 1684421"/>
                <a:gd name="connsiteY0" fmla="*/ 818147 h 1479884"/>
                <a:gd name="connsiteX1" fmla="*/ 709863 w 1684421"/>
                <a:gd name="connsiteY1" fmla="*/ 1479884 h 1479884"/>
                <a:gd name="connsiteX2" fmla="*/ 757989 w 1684421"/>
                <a:gd name="connsiteY2" fmla="*/ 1371600 h 1479884"/>
                <a:gd name="connsiteX3" fmla="*/ 806115 w 1684421"/>
                <a:gd name="connsiteY3" fmla="*/ 1275347 h 1479884"/>
                <a:gd name="connsiteX4" fmla="*/ 1684421 w 1684421"/>
                <a:gd name="connsiteY4" fmla="*/ 0 h 1479884"/>
                <a:gd name="connsiteX5" fmla="*/ 637673 w 1684421"/>
                <a:gd name="connsiteY5" fmla="*/ 866273 h 1479884"/>
                <a:gd name="connsiteX6" fmla="*/ 96252 w 1684421"/>
                <a:gd name="connsiteY6" fmla="*/ 830178 h 1479884"/>
                <a:gd name="connsiteX0" fmla="*/ 0 w 1684421"/>
                <a:gd name="connsiteY0" fmla="*/ 818147 h 1515928"/>
                <a:gd name="connsiteX1" fmla="*/ 709863 w 1684421"/>
                <a:gd name="connsiteY1" fmla="*/ 1479884 h 1515928"/>
                <a:gd name="connsiteX2" fmla="*/ 806115 w 1684421"/>
                <a:gd name="connsiteY2" fmla="*/ 1275347 h 1515928"/>
                <a:gd name="connsiteX3" fmla="*/ 1684421 w 1684421"/>
                <a:gd name="connsiteY3" fmla="*/ 0 h 1515928"/>
                <a:gd name="connsiteX4" fmla="*/ 637673 w 1684421"/>
                <a:gd name="connsiteY4" fmla="*/ 866273 h 1515928"/>
                <a:gd name="connsiteX5" fmla="*/ 96252 w 1684421"/>
                <a:gd name="connsiteY5" fmla="*/ 830178 h 1515928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96252 w 1684572"/>
                <a:gd name="connsiteY4" fmla="*/ 830178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96252 w 1684572"/>
                <a:gd name="connsiteY4" fmla="*/ 830178 h 1479884"/>
                <a:gd name="connsiteX5" fmla="*/ 0 w 1684572"/>
                <a:gd name="connsiteY5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0 w 1684572"/>
                <a:gd name="connsiteY4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745957 w 1684572"/>
                <a:gd name="connsiteY3" fmla="*/ 1010652 h 1479884"/>
                <a:gd name="connsiteX4" fmla="*/ 0 w 1684572"/>
                <a:gd name="connsiteY4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61736 w 1684572"/>
                <a:gd name="connsiteY3" fmla="*/ 986589 h 1479884"/>
                <a:gd name="connsiteX4" fmla="*/ 0 w 1684572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86"/>
                <a:gd name="connsiteY0" fmla="*/ 818147 h 1540042"/>
                <a:gd name="connsiteX1" fmla="*/ 794084 w 1684786"/>
                <a:gd name="connsiteY1" fmla="*/ 1540042 h 1540042"/>
                <a:gd name="connsiteX2" fmla="*/ 1684421 w 1684786"/>
                <a:gd name="connsiteY2" fmla="*/ 0 h 1540042"/>
                <a:gd name="connsiteX3" fmla="*/ 661736 w 1684786"/>
                <a:gd name="connsiteY3" fmla="*/ 1010652 h 1540042"/>
                <a:gd name="connsiteX4" fmla="*/ 0 w 1684786"/>
                <a:gd name="connsiteY4" fmla="*/ 818147 h 1540042"/>
                <a:gd name="connsiteX0" fmla="*/ 0 w 1684583"/>
                <a:gd name="connsiteY0" fmla="*/ 818147 h 1540042"/>
                <a:gd name="connsiteX1" fmla="*/ 794084 w 1684583"/>
                <a:gd name="connsiteY1" fmla="*/ 1540042 h 1540042"/>
                <a:gd name="connsiteX2" fmla="*/ 1684421 w 1684583"/>
                <a:gd name="connsiteY2" fmla="*/ 0 h 1540042"/>
                <a:gd name="connsiteX3" fmla="*/ 661736 w 1684583"/>
                <a:gd name="connsiteY3" fmla="*/ 1010652 h 1540042"/>
                <a:gd name="connsiteX4" fmla="*/ 0 w 1684583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4421" h="1540042">
                  <a:moveTo>
                    <a:pt x="0" y="818147"/>
                  </a:moveTo>
                  <a:cubicBezTo>
                    <a:pt x="344905" y="1086852"/>
                    <a:pt x="533399" y="1211178"/>
                    <a:pt x="794084" y="1540042"/>
                  </a:cubicBezTo>
                  <a:cubicBezTo>
                    <a:pt x="1038726" y="958515"/>
                    <a:pt x="1299411" y="535405"/>
                    <a:pt x="1684421" y="0"/>
                  </a:cubicBezTo>
                  <a:cubicBezTo>
                    <a:pt x="1343526" y="336884"/>
                    <a:pt x="990600" y="625642"/>
                    <a:pt x="661736" y="1010652"/>
                  </a:cubicBezTo>
                  <a:cubicBezTo>
                    <a:pt x="441157" y="894347"/>
                    <a:pt x="256674" y="838199"/>
                    <a:pt x="0" y="818147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416F49B2-1904-4725-910C-18057DDAF11A}"/>
              </a:ext>
            </a:extLst>
          </p:cNvPr>
          <p:cNvGrpSpPr/>
          <p:nvPr/>
        </p:nvGrpSpPr>
        <p:grpSpPr>
          <a:xfrm>
            <a:off x="232962" y="2437690"/>
            <a:ext cx="2160000" cy="2160000"/>
            <a:chOff x="2398646" y="296502"/>
            <a:chExt cx="2160000" cy="216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9107001-DE1A-4147-B598-AAEDEC5160BE}"/>
                </a:ext>
              </a:extLst>
            </p:cNvPr>
            <p:cNvSpPr/>
            <p:nvPr/>
          </p:nvSpPr>
          <p:spPr>
            <a:xfrm>
              <a:off x="2398646" y="296502"/>
              <a:ext cx="2160000" cy="21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TRUE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321BBEA3-D867-4EC1-9E89-8C2A6666E223}"/>
                </a:ext>
              </a:extLst>
            </p:cNvPr>
            <p:cNvSpPr/>
            <p:nvPr/>
          </p:nvSpPr>
          <p:spPr>
            <a:xfrm>
              <a:off x="2803359" y="493295"/>
              <a:ext cx="1443788" cy="1198869"/>
            </a:xfrm>
            <a:custGeom>
              <a:avLst/>
              <a:gdLst>
                <a:gd name="connsiteX0" fmla="*/ 0 w 1684421"/>
                <a:gd name="connsiteY0" fmla="*/ 818147 h 1479884"/>
                <a:gd name="connsiteX1" fmla="*/ 709863 w 1684421"/>
                <a:gd name="connsiteY1" fmla="*/ 1479884 h 1479884"/>
                <a:gd name="connsiteX2" fmla="*/ 757989 w 1684421"/>
                <a:gd name="connsiteY2" fmla="*/ 1371600 h 1479884"/>
                <a:gd name="connsiteX3" fmla="*/ 806115 w 1684421"/>
                <a:gd name="connsiteY3" fmla="*/ 1275347 h 1479884"/>
                <a:gd name="connsiteX4" fmla="*/ 1684421 w 1684421"/>
                <a:gd name="connsiteY4" fmla="*/ 0 h 1479884"/>
                <a:gd name="connsiteX5" fmla="*/ 637673 w 1684421"/>
                <a:gd name="connsiteY5" fmla="*/ 866273 h 1479884"/>
                <a:gd name="connsiteX6" fmla="*/ 96252 w 1684421"/>
                <a:gd name="connsiteY6" fmla="*/ 830178 h 1479884"/>
                <a:gd name="connsiteX0" fmla="*/ 0 w 1684421"/>
                <a:gd name="connsiteY0" fmla="*/ 818147 h 1515928"/>
                <a:gd name="connsiteX1" fmla="*/ 709863 w 1684421"/>
                <a:gd name="connsiteY1" fmla="*/ 1479884 h 1515928"/>
                <a:gd name="connsiteX2" fmla="*/ 806115 w 1684421"/>
                <a:gd name="connsiteY2" fmla="*/ 1275347 h 1515928"/>
                <a:gd name="connsiteX3" fmla="*/ 1684421 w 1684421"/>
                <a:gd name="connsiteY3" fmla="*/ 0 h 1515928"/>
                <a:gd name="connsiteX4" fmla="*/ 637673 w 1684421"/>
                <a:gd name="connsiteY4" fmla="*/ 866273 h 1515928"/>
                <a:gd name="connsiteX5" fmla="*/ 96252 w 1684421"/>
                <a:gd name="connsiteY5" fmla="*/ 830178 h 1515928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96252 w 1684572"/>
                <a:gd name="connsiteY4" fmla="*/ 830178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96252 w 1684572"/>
                <a:gd name="connsiteY4" fmla="*/ 830178 h 1479884"/>
                <a:gd name="connsiteX5" fmla="*/ 0 w 1684572"/>
                <a:gd name="connsiteY5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37673 w 1684572"/>
                <a:gd name="connsiteY3" fmla="*/ 866273 h 1479884"/>
                <a:gd name="connsiteX4" fmla="*/ 0 w 1684572"/>
                <a:gd name="connsiteY4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745957 w 1684572"/>
                <a:gd name="connsiteY3" fmla="*/ 1010652 h 1479884"/>
                <a:gd name="connsiteX4" fmla="*/ 0 w 1684572"/>
                <a:gd name="connsiteY4" fmla="*/ 818147 h 1479884"/>
                <a:gd name="connsiteX0" fmla="*/ 0 w 1684572"/>
                <a:gd name="connsiteY0" fmla="*/ 818147 h 1479884"/>
                <a:gd name="connsiteX1" fmla="*/ 709863 w 1684572"/>
                <a:gd name="connsiteY1" fmla="*/ 1479884 h 1479884"/>
                <a:gd name="connsiteX2" fmla="*/ 1684421 w 1684572"/>
                <a:gd name="connsiteY2" fmla="*/ 0 h 1479884"/>
                <a:gd name="connsiteX3" fmla="*/ 661736 w 1684572"/>
                <a:gd name="connsiteY3" fmla="*/ 986589 h 1479884"/>
                <a:gd name="connsiteX4" fmla="*/ 0 w 1684572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986589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06"/>
                <a:gd name="connsiteY0" fmla="*/ 818147 h 1479884"/>
                <a:gd name="connsiteX1" fmla="*/ 709863 w 1684706"/>
                <a:gd name="connsiteY1" fmla="*/ 1479884 h 1479884"/>
                <a:gd name="connsiteX2" fmla="*/ 1684421 w 1684706"/>
                <a:gd name="connsiteY2" fmla="*/ 0 h 1479884"/>
                <a:gd name="connsiteX3" fmla="*/ 661736 w 1684706"/>
                <a:gd name="connsiteY3" fmla="*/ 1010652 h 1479884"/>
                <a:gd name="connsiteX4" fmla="*/ 0 w 1684706"/>
                <a:gd name="connsiteY4" fmla="*/ 818147 h 1479884"/>
                <a:gd name="connsiteX0" fmla="*/ 0 w 1684786"/>
                <a:gd name="connsiteY0" fmla="*/ 818147 h 1540042"/>
                <a:gd name="connsiteX1" fmla="*/ 794084 w 1684786"/>
                <a:gd name="connsiteY1" fmla="*/ 1540042 h 1540042"/>
                <a:gd name="connsiteX2" fmla="*/ 1684421 w 1684786"/>
                <a:gd name="connsiteY2" fmla="*/ 0 h 1540042"/>
                <a:gd name="connsiteX3" fmla="*/ 661736 w 1684786"/>
                <a:gd name="connsiteY3" fmla="*/ 1010652 h 1540042"/>
                <a:gd name="connsiteX4" fmla="*/ 0 w 1684786"/>
                <a:gd name="connsiteY4" fmla="*/ 818147 h 1540042"/>
                <a:gd name="connsiteX0" fmla="*/ 0 w 1684583"/>
                <a:gd name="connsiteY0" fmla="*/ 818147 h 1540042"/>
                <a:gd name="connsiteX1" fmla="*/ 794084 w 1684583"/>
                <a:gd name="connsiteY1" fmla="*/ 1540042 h 1540042"/>
                <a:gd name="connsiteX2" fmla="*/ 1684421 w 1684583"/>
                <a:gd name="connsiteY2" fmla="*/ 0 h 1540042"/>
                <a:gd name="connsiteX3" fmla="*/ 661736 w 1684583"/>
                <a:gd name="connsiteY3" fmla="*/ 1010652 h 1540042"/>
                <a:gd name="connsiteX4" fmla="*/ 0 w 1684583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  <a:gd name="connsiteX0" fmla="*/ 0 w 1684421"/>
                <a:gd name="connsiteY0" fmla="*/ 818147 h 1540042"/>
                <a:gd name="connsiteX1" fmla="*/ 794084 w 1684421"/>
                <a:gd name="connsiteY1" fmla="*/ 1540042 h 1540042"/>
                <a:gd name="connsiteX2" fmla="*/ 1684421 w 1684421"/>
                <a:gd name="connsiteY2" fmla="*/ 0 h 1540042"/>
                <a:gd name="connsiteX3" fmla="*/ 661736 w 1684421"/>
                <a:gd name="connsiteY3" fmla="*/ 1010652 h 1540042"/>
                <a:gd name="connsiteX4" fmla="*/ 0 w 1684421"/>
                <a:gd name="connsiteY4" fmla="*/ 818147 h 154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4421" h="1540042">
                  <a:moveTo>
                    <a:pt x="0" y="818147"/>
                  </a:moveTo>
                  <a:cubicBezTo>
                    <a:pt x="344905" y="1086852"/>
                    <a:pt x="533399" y="1211178"/>
                    <a:pt x="794084" y="1540042"/>
                  </a:cubicBezTo>
                  <a:cubicBezTo>
                    <a:pt x="1038726" y="958515"/>
                    <a:pt x="1299411" y="535405"/>
                    <a:pt x="1684421" y="0"/>
                  </a:cubicBezTo>
                  <a:cubicBezTo>
                    <a:pt x="1343526" y="336884"/>
                    <a:pt x="990600" y="625642"/>
                    <a:pt x="661736" y="1010652"/>
                  </a:cubicBezTo>
                  <a:cubicBezTo>
                    <a:pt x="441157" y="894347"/>
                    <a:pt x="256674" y="838199"/>
                    <a:pt x="0" y="818147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A967269-E34F-4134-B28D-9E724B565BBC}"/>
              </a:ext>
            </a:extLst>
          </p:cNvPr>
          <p:cNvGrpSpPr/>
          <p:nvPr/>
        </p:nvGrpSpPr>
        <p:grpSpPr>
          <a:xfrm>
            <a:off x="2659330" y="103997"/>
            <a:ext cx="2160000" cy="2160000"/>
            <a:chOff x="4825014" y="296502"/>
            <a:chExt cx="2160000" cy="216000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6794AB5-F247-4E0F-856B-63A986EB5F60}"/>
                </a:ext>
              </a:extLst>
            </p:cNvPr>
            <p:cNvSpPr/>
            <p:nvPr/>
          </p:nvSpPr>
          <p:spPr>
            <a:xfrm>
              <a:off x="4825014" y="296502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FALSE</a:t>
              </a:r>
            </a:p>
          </p:txBody>
        </p:sp>
        <p:sp>
          <p:nvSpPr>
            <p:cNvPr id="18" name="Cruz 17">
              <a:extLst>
                <a:ext uri="{FF2B5EF4-FFF2-40B4-BE49-F238E27FC236}">
                  <a16:creationId xmlns:a16="http://schemas.microsoft.com/office/drawing/2014/main" id="{1CCF539F-DDEC-4AF4-931C-F2DD5AE9D75E}"/>
                </a:ext>
              </a:extLst>
            </p:cNvPr>
            <p:cNvSpPr/>
            <p:nvPr/>
          </p:nvSpPr>
          <p:spPr>
            <a:xfrm rot="2755975">
              <a:off x="5326517" y="588977"/>
              <a:ext cx="1152362" cy="1152913"/>
            </a:xfrm>
            <a:prstGeom prst="plus">
              <a:avLst>
                <a:gd name="adj" fmla="val 436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5EBFDFF-3E6F-4B15-897E-7BF41D901007}"/>
              </a:ext>
            </a:extLst>
          </p:cNvPr>
          <p:cNvGrpSpPr/>
          <p:nvPr/>
        </p:nvGrpSpPr>
        <p:grpSpPr>
          <a:xfrm>
            <a:off x="2659330" y="2437690"/>
            <a:ext cx="2160000" cy="2160000"/>
            <a:chOff x="4825014" y="2630195"/>
            <a:chExt cx="2160000" cy="216000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4D6DBDB-1CD2-4766-8E44-51233864AEB9}"/>
                </a:ext>
              </a:extLst>
            </p:cNvPr>
            <p:cNvSpPr/>
            <p:nvPr/>
          </p:nvSpPr>
          <p:spPr>
            <a:xfrm>
              <a:off x="4825014" y="2630195"/>
              <a:ext cx="2160000" cy="21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FALSE</a:t>
              </a:r>
            </a:p>
          </p:txBody>
        </p:sp>
        <p:sp>
          <p:nvSpPr>
            <p:cNvPr id="20" name="Cruz 19">
              <a:extLst>
                <a:ext uri="{FF2B5EF4-FFF2-40B4-BE49-F238E27FC236}">
                  <a16:creationId xmlns:a16="http://schemas.microsoft.com/office/drawing/2014/main" id="{6321AD94-8CC3-455A-8E1F-2501E6D3C706}"/>
                </a:ext>
              </a:extLst>
            </p:cNvPr>
            <p:cNvSpPr/>
            <p:nvPr/>
          </p:nvSpPr>
          <p:spPr>
            <a:xfrm rot="2755975">
              <a:off x="5326517" y="2922670"/>
              <a:ext cx="1152362" cy="1152913"/>
            </a:xfrm>
            <a:prstGeom prst="plus">
              <a:avLst>
                <a:gd name="adj" fmla="val 436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0FD3FAF1-FF67-4BA2-9E33-5C9D854EA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" b="9617"/>
          <a:stretch/>
        </p:blipFill>
        <p:spPr>
          <a:xfrm>
            <a:off x="8988156" y="103998"/>
            <a:ext cx="2160000" cy="216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E0F1AC03-520C-42BF-8454-6587A8DF5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r="198" b="9772"/>
          <a:stretch/>
        </p:blipFill>
        <p:spPr>
          <a:xfrm>
            <a:off x="8988156" y="2434004"/>
            <a:ext cx="2160000" cy="2159999"/>
          </a:xfrm>
          <a:prstGeom prst="rect">
            <a:avLst/>
          </a:prstGeom>
        </p:spPr>
      </p:pic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8C8A68E0-F466-4080-897F-705C8F9149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" b="9617"/>
          <a:stretch/>
        </p:blipFill>
        <p:spPr>
          <a:xfrm>
            <a:off x="6113618" y="103998"/>
            <a:ext cx="2160000" cy="2160000"/>
          </a:xfrm>
          <a:prstGeom prst="rect">
            <a:avLst/>
          </a:prstGeom>
        </p:spPr>
      </p:pic>
      <p:pic>
        <p:nvPicPr>
          <p:cNvPr id="30" name="Imagen 2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7833EDE-D43E-4EFD-A087-D881E90681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r="198" b="9772"/>
          <a:stretch/>
        </p:blipFill>
        <p:spPr>
          <a:xfrm>
            <a:off x="6113618" y="243400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5DFB13-485B-4AE7-9400-E79832498591}"/>
              </a:ext>
            </a:extLst>
          </p:cNvPr>
          <p:cNvSpPr/>
          <p:nvPr/>
        </p:nvSpPr>
        <p:spPr>
          <a:xfrm>
            <a:off x="1058779" y="697832"/>
            <a:ext cx="8686800" cy="50532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5A50F8-9651-412B-BF2B-D2A6CADE7C38}"/>
              </a:ext>
            </a:extLst>
          </p:cNvPr>
          <p:cNvSpPr/>
          <p:nvPr/>
        </p:nvSpPr>
        <p:spPr>
          <a:xfrm>
            <a:off x="16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ED2D2F-0122-4397-B326-1F015F256209}"/>
              </a:ext>
            </a:extLst>
          </p:cNvPr>
          <p:cNvSpPr/>
          <p:nvPr/>
        </p:nvSpPr>
        <p:spPr>
          <a:xfrm>
            <a:off x="52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9C0B3-482F-4117-AFFB-A1E627ACCFCA}"/>
              </a:ext>
            </a:extLst>
          </p:cNvPr>
          <p:cNvSpPr txBox="1"/>
          <p:nvPr/>
        </p:nvSpPr>
        <p:spPr>
          <a:xfrm>
            <a:off x="1946519" y="1780674"/>
            <a:ext cx="2962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some text that I have typed as an example.</a:t>
            </a:r>
          </a:p>
          <a:p>
            <a:r>
              <a:rPr lang="en-US" dirty="0"/>
              <a:t>This is box A.</a:t>
            </a:r>
          </a:p>
          <a:p>
            <a:r>
              <a:rPr lang="en-US" dirty="0"/>
              <a:t>In this test we want to check you can sing. 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DAFC7BD-7837-41F3-9226-6D96766CF787}"/>
              </a:ext>
            </a:extLst>
          </p:cNvPr>
          <p:cNvSpPr/>
          <p:nvPr/>
        </p:nvSpPr>
        <p:spPr>
          <a:xfrm>
            <a:off x="3040334" y="3525254"/>
            <a:ext cx="617266" cy="922297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8DAC608-1F6D-440B-BF9D-EEDF45E21E16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3513222"/>
            <a:ext cx="1405196" cy="599804"/>
            <a:chOff x="3654555" y="3173182"/>
            <a:chExt cx="2299407" cy="981495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A52052C-0DE5-4E00-A913-DAAB5B03FDC1}"/>
                </a:ext>
              </a:extLst>
            </p:cNvPr>
            <p:cNvSpPr/>
            <p:nvPr/>
          </p:nvSpPr>
          <p:spPr>
            <a:xfrm>
              <a:off x="3654555" y="317318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47" name="Triángulo isósceles 46">
              <a:extLst>
                <a:ext uri="{FF2B5EF4-FFF2-40B4-BE49-F238E27FC236}">
                  <a16:creationId xmlns:a16="http://schemas.microsoft.com/office/drawing/2014/main" id="{C97AA76D-5852-457F-B00D-BD2A599F1059}"/>
                </a:ext>
              </a:extLst>
            </p:cNvPr>
            <p:cNvSpPr/>
            <p:nvPr/>
          </p:nvSpPr>
          <p:spPr>
            <a:xfrm rot="5400000">
              <a:off x="4408514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AA11D417-CAF3-43C2-8032-2987B19A5BE3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3489118"/>
            <a:ext cx="1405196" cy="599804"/>
            <a:chOff x="3654555" y="975445"/>
            <a:chExt cx="2299407" cy="981495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53825522-407B-4B4A-ADEA-DFB057F6CC12}"/>
                </a:ext>
              </a:extLst>
            </p:cNvPr>
            <p:cNvSpPr/>
            <p:nvPr/>
          </p:nvSpPr>
          <p:spPr>
            <a:xfrm>
              <a:off x="3654555" y="975445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57" name="Triángulo isósceles 56">
              <a:extLst>
                <a:ext uri="{FF2B5EF4-FFF2-40B4-BE49-F238E27FC236}">
                  <a16:creationId xmlns:a16="http://schemas.microsoft.com/office/drawing/2014/main" id="{7D9BB091-7706-4783-9CBE-A2298C903C41}"/>
                </a:ext>
              </a:extLst>
            </p:cNvPr>
            <p:cNvSpPr/>
            <p:nvPr/>
          </p:nvSpPr>
          <p:spPr>
            <a:xfrm rot="5400000">
              <a:off x="4408514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6645E74D-D134-484C-A9BC-D02E41D929D0}"/>
              </a:ext>
            </a:extLst>
          </p:cNvPr>
          <p:cNvGrpSpPr>
            <a:grpSpLocks noChangeAspect="1"/>
          </p:cNvGrpSpPr>
          <p:nvPr/>
        </p:nvGrpSpPr>
        <p:grpSpPr>
          <a:xfrm>
            <a:off x="7187911" y="2826493"/>
            <a:ext cx="1405196" cy="599804"/>
            <a:chOff x="3654555" y="2071442"/>
            <a:chExt cx="2299407" cy="981495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4C051EA5-9B8E-491F-9FB6-7D678717D390}"/>
                </a:ext>
              </a:extLst>
            </p:cNvPr>
            <p:cNvSpPr/>
            <p:nvPr/>
          </p:nvSpPr>
          <p:spPr>
            <a:xfrm>
              <a:off x="3654555" y="207144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5CDD8D73-897B-4A94-A253-7762F7B5B4E9}"/>
                </a:ext>
              </a:extLst>
            </p:cNvPr>
            <p:cNvSpPr/>
            <p:nvPr/>
          </p:nvSpPr>
          <p:spPr>
            <a:xfrm>
              <a:off x="4446648" y="2222684"/>
              <a:ext cx="651849" cy="679010"/>
            </a:xfrm>
            <a:prstGeom prst="rect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D766CD4-B60F-4091-BDCB-CE91D75F3472}"/>
              </a:ext>
            </a:extLst>
          </p:cNvPr>
          <p:cNvGrpSpPr>
            <a:grpSpLocks noChangeAspect="1"/>
          </p:cNvGrpSpPr>
          <p:nvPr/>
        </p:nvGrpSpPr>
        <p:grpSpPr>
          <a:xfrm>
            <a:off x="7187911" y="2834663"/>
            <a:ext cx="1405196" cy="599804"/>
            <a:chOff x="3654555" y="4269179"/>
            <a:chExt cx="2299407" cy="981495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2BBC49B6-64CB-4C25-AA0F-6F22A19F75DF}"/>
                </a:ext>
              </a:extLst>
            </p:cNvPr>
            <p:cNvSpPr/>
            <p:nvPr/>
          </p:nvSpPr>
          <p:spPr>
            <a:xfrm>
              <a:off x="3654555" y="426917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DC97B2A9-8526-481A-A6FF-93571394F47D}"/>
                </a:ext>
              </a:extLst>
            </p:cNvPr>
            <p:cNvSpPr/>
            <p:nvPr/>
          </p:nvSpPr>
          <p:spPr>
            <a:xfrm>
              <a:off x="4446648" y="4420421"/>
              <a:ext cx="651849" cy="67901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Imagen 65" descr="Logotipo&#10;&#10;Descripción generada automáticamente">
            <a:extLst>
              <a:ext uri="{FF2B5EF4-FFF2-40B4-BE49-F238E27FC236}">
                <a16:creationId xmlns:a16="http://schemas.microsoft.com/office/drawing/2014/main" id="{28014B12-1930-4959-8C0D-A8F8CCF0A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455" b="22902"/>
          <a:stretch/>
        </p:blipFill>
        <p:spPr>
          <a:xfrm>
            <a:off x="7190842" y="2171057"/>
            <a:ext cx="1408301" cy="599804"/>
          </a:xfrm>
          <a:prstGeom prst="rect">
            <a:avLst/>
          </a:prstGeom>
        </p:spPr>
      </p:pic>
      <p:pic>
        <p:nvPicPr>
          <p:cNvPr id="65" name="Imagen 64" descr="Logotipo&#10;&#10;Descripción generada automáticamente">
            <a:extLst>
              <a:ext uri="{FF2B5EF4-FFF2-40B4-BE49-F238E27FC236}">
                <a16:creationId xmlns:a16="http://schemas.microsoft.com/office/drawing/2014/main" id="{05C7045F-3E0E-450B-B503-1B107F8A1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2" t="9009" r="812" b="23061"/>
          <a:stretch/>
        </p:blipFill>
        <p:spPr>
          <a:xfrm>
            <a:off x="7184806" y="2171057"/>
            <a:ext cx="1408301" cy="599804"/>
          </a:xfrm>
          <a:prstGeom prst="rect">
            <a:avLst/>
          </a:prstGeom>
        </p:spPr>
      </p:pic>
      <p:grpSp>
        <p:nvGrpSpPr>
          <p:cNvPr id="51" name="Grupo 50">
            <a:extLst>
              <a:ext uri="{FF2B5EF4-FFF2-40B4-BE49-F238E27FC236}">
                <a16:creationId xmlns:a16="http://schemas.microsoft.com/office/drawing/2014/main" id="{2E7E64F0-EEED-40B7-967F-217BD04579B9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4180625"/>
            <a:ext cx="1405196" cy="599804"/>
            <a:chOff x="6307046" y="3167439"/>
            <a:chExt cx="2299407" cy="981495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9602BDFB-84CE-4B38-B2D9-883F8BBB33D7}"/>
                </a:ext>
              </a:extLst>
            </p:cNvPr>
            <p:cNvSpPr/>
            <p:nvPr/>
          </p:nvSpPr>
          <p:spPr>
            <a:xfrm>
              <a:off x="6307046" y="316743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53" name="Triángulo isósceles 52">
              <a:extLst>
                <a:ext uri="{FF2B5EF4-FFF2-40B4-BE49-F238E27FC236}">
                  <a16:creationId xmlns:a16="http://schemas.microsoft.com/office/drawing/2014/main" id="{F8622D07-5699-4E48-B82A-7D6DFAFFF1BA}"/>
                </a:ext>
              </a:extLst>
            </p:cNvPr>
            <p:cNvSpPr/>
            <p:nvPr/>
          </p:nvSpPr>
          <p:spPr>
            <a:xfrm rot="5400000">
              <a:off x="6879940" y="3360149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ángulo isósceles 53">
              <a:extLst>
                <a:ext uri="{FF2B5EF4-FFF2-40B4-BE49-F238E27FC236}">
                  <a16:creationId xmlns:a16="http://schemas.microsoft.com/office/drawing/2014/main" id="{5B8EFA91-1592-4CB9-9DC2-4C5456C0E9F6}"/>
                </a:ext>
              </a:extLst>
            </p:cNvPr>
            <p:cNvSpPr/>
            <p:nvPr/>
          </p:nvSpPr>
          <p:spPr>
            <a:xfrm rot="5400000">
              <a:off x="7364290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C675226-55B4-4C00-A165-65772E0766C8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4182947"/>
            <a:ext cx="1405196" cy="599804"/>
            <a:chOff x="6307046" y="969702"/>
            <a:chExt cx="2299407" cy="981495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BC31ED6A-2DD1-4C3E-B778-35FAAA66F48D}"/>
                </a:ext>
              </a:extLst>
            </p:cNvPr>
            <p:cNvSpPr/>
            <p:nvPr/>
          </p:nvSpPr>
          <p:spPr>
            <a:xfrm>
              <a:off x="6307046" y="96970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63" name="Triángulo isósceles 62">
              <a:extLst>
                <a:ext uri="{FF2B5EF4-FFF2-40B4-BE49-F238E27FC236}">
                  <a16:creationId xmlns:a16="http://schemas.microsoft.com/office/drawing/2014/main" id="{E953E98B-57AB-4576-A489-DC9404DFB358}"/>
                </a:ext>
              </a:extLst>
            </p:cNvPr>
            <p:cNvSpPr/>
            <p:nvPr/>
          </p:nvSpPr>
          <p:spPr>
            <a:xfrm rot="5400000">
              <a:off x="6879940" y="1162412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ángulo isósceles 63">
              <a:extLst>
                <a:ext uri="{FF2B5EF4-FFF2-40B4-BE49-F238E27FC236}">
                  <a16:creationId xmlns:a16="http://schemas.microsoft.com/office/drawing/2014/main" id="{5E99EC3A-85AB-4DB9-9C4B-852B7035C018}"/>
                </a:ext>
              </a:extLst>
            </p:cNvPr>
            <p:cNvSpPr/>
            <p:nvPr/>
          </p:nvSpPr>
          <p:spPr>
            <a:xfrm rot="5400000">
              <a:off x="7364290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Imagen 67" descr="Logotipo&#10;&#10;Descripción generada automáticamente">
            <a:extLst>
              <a:ext uri="{FF2B5EF4-FFF2-40B4-BE49-F238E27FC236}">
                <a16:creationId xmlns:a16="http://schemas.microsoft.com/office/drawing/2014/main" id="{63C1C4F0-1400-4508-881F-672D46DCC0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3" r="2701" b="11054"/>
          <a:stretch/>
        </p:blipFill>
        <p:spPr>
          <a:xfrm>
            <a:off x="7166993" y="1512119"/>
            <a:ext cx="1405199" cy="599805"/>
          </a:xfrm>
          <a:prstGeom prst="rect">
            <a:avLst/>
          </a:prstGeom>
        </p:spPr>
      </p:pic>
      <p:pic>
        <p:nvPicPr>
          <p:cNvPr id="67" name="Imagen 66" descr="Logotipo&#10;&#10;Descripción generada automáticamente">
            <a:extLst>
              <a:ext uri="{FF2B5EF4-FFF2-40B4-BE49-F238E27FC236}">
                <a16:creationId xmlns:a16="http://schemas.microsoft.com/office/drawing/2014/main" id="{61AABC30-C75B-47D1-9A35-5BE0BA8EE0E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2" r="2701" b="11054"/>
          <a:stretch/>
        </p:blipFill>
        <p:spPr>
          <a:xfrm>
            <a:off x="7166993" y="1512119"/>
            <a:ext cx="1408304" cy="5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93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5DFB13-485B-4AE7-9400-E79832498591}"/>
              </a:ext>
            </a:extLst>
          </p:cNvPr>
          <p:cNvSpPr/>
          <p:nvPr/>
        </p:nvSpPr>
        <p:spPr>
          <a:xfrm>
            <a:off x="1058779" y="697832"/>
            <a:ext cx="8686800" cy="50532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5A50F8-9651-412B-BF2B-D2A6CADE7C38}"/>
              </a:ext>
            </a:extLst>
          </p:cNvPr>
          <p:cNvSpPr/>
          <p:nvPr/>
        </p:nvSpPr>
        <p:spPr>
          <a:xfrm>
            <a:off x="16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ED2D2F-0122-4397-B326-1F015F256209}"/>
              </a:ext>
            </a:extLst>
          </p:cNvPr>
          <p:cNvSpPr/>
          <p:nvPr/>
        </p:nvSpPr>
        <p:spPr>
          <a:xfrm>
            <a:off x="52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9C0B3-482F-4117-AFFB-A1E627ACCFCA}"/>
              </a:ext>
            </a:extLst>
          </p:cNvPr>
          <p:cNvSpPr txBox="1"/>
          <p:nvPr/>
        </p:nvSpPr>
        <p:spPr>
          <a:xfrm>
            <a:off x="1955112" y="1580977"/>
            <a:ext cx="2962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Say “ah” for as long as you can. </a:t>
            </a:r>
          </a:p>
          <a:p>
            <a:r>
              <a:rPr lang="en-US" sz="1600" dirty="0"/>
              <a:t>Repeat this task twice.</a:t>
            </a:r>
          </a:p>
          <a:p>
            <a:endParaRPr lang="en-US" sz="1600" dirty="0"/>
          </a:p>
          <a:p>
            <a:r>
              <a:rPr lang="en-US" sz="1600" dirty="0"/>
              <a:t>Click on the example button to hear an example recording.</a:t>
            </a:r>
          </a:p>
          <a:p>
            <a:endParaRPr lang="en-US" sz="1600" dirty="0"/>
          </a:p>
          <a:p>
            <a:r>
              <a:rPr lang="en-US" sz="1600" dirty="0"/>
              <a:t>When you are ready, press Record. When finished press Stop.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77A167-8C97-4B42-AA4A-0332FEC394C0}"/>
              </a:ext>
            </a:extLst>
          </p:cNvPr>
          <p:cNvSpPr txBox="1"/>
          <p:nvPr/>
        </p:nvSpPr>
        <p:spPr>
          <a:xfrm>
            <a:off x="5402179" y="1703863"/>
            <a:ext cx="2962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 a scale of 1 to 10 (1 = worst, 10 = best) how fatigued are you at the moment?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DAFC7BD-7837-41F3-9226-6D96766CF787}"/>
              </a:ext>
            </a:extLst>
          </p:cNvPr>
          <p:cNvSpPr/>
          <p:nvPr/>
        </p:nvSpPr>
        <p:spPr>
          <a:xfrm>
            <a:off x="3123829" y="3869645"/>
            <a:ext cx="617266" cy="922297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E4C0CDC-9AD9-4892-8E25-AD6AEE7D4406}"/>
              </a:ext>
            </a:extLst>
          </p:cNvPr>
          <p:cNvSpPr/>
          <p:nvPr/>
        </p:nvSpPr>
        <p:spPr>
          <a:xfrm rot="4659368">
            <a:off x="8903089" y="1601128"/>
            <a:ext cx="1206690" cy="1760651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  <a:scene3d>
            <a:camera prst="perspectiveHeroicExtremeRightFacing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F775C4-0EC3-4C76-98CA-51BEE741B7BA}"/>
              </a:ext>
            </a:extLst>
          </p:cNvPr>
          <p:cNvSpPr txBox="1"/>
          <p:nvPr/>
        </p:nvSpPr>
        <p:spPr>
          <a:xfrm rot="776857">
            <a:off x="6313536" y="2315994"/>
            <a:ext cx="242291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242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5DFB13-485B-4AE7-9400-E79832498591}"/>
              </a:ext>
            </a:extLst>
          </p:cNvPr>
          <p:cNvSpPr/>
          <p:nvPr/>
        </p:nvSpPr>
        <p:spPr>
          <a:xfrm>
            <a:off x="1058779" y="697832"/>
            <a:ext cx="8686800" cy="50532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5A50F8-9651-412B-BF2B-D2A6CADE7C38}"/>
              </a:ext>
            </a:extLst>
          </p:cNvPr>
          <p:cNvSpPr/>
          <p:nvPr/>
        </p:nvSpPr>
        <p:spPr>
          <a:xfrm>
            <a:off x="16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ED2D2F-0122-4397-B326-1F015F256209}"/>
              </a:ext>
            </a:extLst>
          </p:cNvPr>
          <p:cNvSpPr/>
          <p:nvPr/>
        </p:nvSpPr>
        <p:spPr>
          <a:xfrm>
            <a:off x="52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9C0B3-482F-4117-AFFB-A1E627ACCFCA}"/>
              </a:ext>
            </a:extLst>
          </p:cNvPr>
          <p:cNvSpPr txBox="1"/>
          <p:nvPr/>
        </p:nvSpPr>
        <p:spPr>
          <a:xfrm>
            <a:off x="1946519" y="1780674"/>
            <a:ext cx="296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text about things.</a:t>
            </a:r>
          </a:p>
          <a:p>
            <a:r>
              <a:rPr lang="en-US" dirty="0"/>
              <a:t>This is box A.</a:t>
            </a:r>
          </a:p>
          <a:p>
            <a:r>
              <a:rPr lang="en-US" dirty="0"/>
              <a:t>In this test we want to check you can sing very loudly.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77A167-8C97-4B42-AA4A-0332FEC394C0}"/>
              </a:ext>
            </a:extLst>
          </p:cNvPr>
          <p:cNvSpPr txBox="1"/>
          <p:nvPr/>
        </p:nvSpPr>
        <p:spPr>
          <a:xfrm>
            <a:off x="5402179" y="2527359"/>
            <a:ext cx="29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Record button again and then submit the recording after reviewing it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DAFC7BD-7837-41F3-9226-6D96766CF787}"/>
              </a:ext>
            </a:extLst>
          </p:cNvPr>
          <p:cNvSpPr/>
          <p:nvPr/>
        </p:nvSpPr>
        <p:spPr>
          <a:xfrm>
            <a:off x="3040334" y="3525254"/>
            <a:ext cx="617266" cy="922297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E4C0CDC-9AD9-4892-8E25-AD6AEE7D4406}"/>
              </a:ext>
            </a:extLst>
          </p:cNvPr>
          <p:cNvSpPr/>
          <p:nvPr/>
        </p:nvSpPr>
        <p:spPr>
          <a:xfrm rot="4659368">
            <a:off x="6144742" y="3181847"/>
            <a:ext cx="1206690" cy="1760651"/>
          </a:xfrm>
          <a:prstGeom prst="rightArrow">
            <a:avLst/>
          </a:prstGeom>
          <a:solidFill>
            <a:srgbClr val="7030A0"/>
          </a:solidFill>
          <a:ln w="38100">
            <a:solidFill>
              <a:srgbClr val="FFC000"/>
            </a:solidFill>
          </a:ln>
          <a:scene3d>
            <a:camera prst="perspectiveHeroicExtremeRightFacing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una 8">
            <a:extLst>
              <a:ext uri="{FF2B5EF4-FFF2-40B4-BE49-F238E27FC236}">
                <a16:creationId xmlns:a16="http://schemas.microsoft.com/office/drawing/2014/main" id="{1F543B4E-0C7C-429C-80DE-A6CEE12F3156}"/>
              </a:ext>
            </a:extLst>
          </p:cNvPr>
          <p:cNvSpPr/>
          <p:nvPr/>
        </p:nvSpPr>
        <p:spPr>
          <a:xfrm>
            <a:off x="2446421" y="3601023"/>
            <a:ext cx="415438" cy="922297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una 9">
            <a:extLst>
              <a:ext uri="{FF2B5EF4-FFF2-40B4-BE49-F238E27FC236}">
                <a16:creationId xmlns:a16="http://schemas.microsoft.com/office/drawing/2014/main" id="{CF2C0AAE-8177-4A78-AD00-B650C19E045A}"/>
              </a:ext>
            </a:extLst>
          </p:cNvPr>
          <p:cNvSpPr/>
          <p:nvPr/>
        </p:nvSpPr>
        <p:spPr>
          <a:xfrm>
            <a:off x="2048869" y="3525254"/>
            <a:ext cx="506994" cy="1206374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una 10">
            <a:extLst>
              <a:ext uri="{FF2B5EF4-FFF2-40B4-BE49-F238E27FC236}">
                <a16:creationId xmlns:a16="http://schemas.microsoft.com/office/drawing/2014/main" id="{E2073FF4-0561-4A97-834C-440447C9E036}"/>
              </a:ext>
            </a:extLst>
          </p:cNvPr>
          <p:cNvSpPr/>
          <p:nvPr/>
        </p:nvSpPr>
        <p:spPr>
          <a:xfrm rot="10800000">
            <a:off x="3851320" y="3649164"/>
            <a:ext cx="415438" cy="922297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una 11">
            <a:extLst>
              <a:ext uri="{FF2B5EF4-FFF2-40B4-BE49-F238E27FC236}">
                <a16:creationId xmlns:a16="http://schemas.microsoft.com/office/drawing/2014/main" id="{1D1C748B-5808-4EC2-97D7-6407112FFBEF}"/>
              </a:ext>
            </a:extLst>
          </p:cNvPr>
          <p:cNvSpPr/>
          <p:nvPr/>
        </p:nvSpPr>
        <p:spPr>
          <a:xfrm rot="10800000">
            <a:off x="4073514" y="3507125"/>
            <a:ext cx="506994" cy="1206374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5DFB13-485B-4AE7-9400-E79832498591}"/>
              </a:ext>
            </a:extLst>
          </p:cNvPr>
          <p:cNvSpPr/>
          <p:nvPr/>
        </p:nvSpPr>
        <p:spPr>
          <a:xfrm>
            <a:off x="1058779" y="697832"/>
            <a:ext cx="8686800" cy="50532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5A50F8-9651-412B-BF2B-D2A6CADE7C38}"/>
              </a:ext>
            </a:extLst>
          </p:cNvPr>
          <p:cNvSpPr/>
          <p:nvPr/>
        </p:nvSpPr>
        <p:spPr>
          <a:xfrm>
            <a:off x="16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9C0B3-482F-4117-AFFB-A1E627ACCFCA}"/>
              </a:ext>
            </a:extLst>
          </p:cNvPr>
          <p:cNvSpPr txBox="1"/>
          <p:nvPr/>
        </p:nvSpPr>
        <p:spPr>
          <a:xfrm>
            <a:off x="1804737" y="1588162"/>
            <a:ext cx="32605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Welcome to </a:t>
            </a:r>
            <a:r>
              <a:rPr lang="en-US" sz="2400" b="1" dirty="0" err="1"/>
              <a:t>VoiceVault</a:t>
            </a:r>
            <a:endParaRPr lang="en-US" sz="2400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Clinical voice quality assessment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Built in Scotland by audence</a:t>
            </a: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64956D90-E251-4843-903A-8F745C03C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74" y="3467154"/>
            <a:ext cx="1663144" cy="13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22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13E70C9-EA36-496F-9C18-04DD65AB6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17" r="1"/>
          <a:stretch/>
        </p:blipFill>
        <p:spPr>
          <a:xfrm>
            <a:off x="2664994" y="0"/>
            <a:ext cx="6862011" cy="6858000"/>
          </a:xfrm>
          <a:prstGeom prst="rect">
            <a:avLst/>
          </a:prstGeom>
        </p:spPr>
      </p:pic>
      <p:pic>
        <p:nvPicPr>
          <p:cNvPr id="7" name="Picture 4" descr="https://www.strath.ac.uk/media/1newwebsite/documents/brand/strath_main.jpg">
            <a:extLst>
              <a:ext uri="{FF2B5EF4-FFF2-40B4-BE49-F238E27FC236}">
                <a16:creationId xmlns:a16="http://schemas.microsoft.com/office/drawing/2014/main" id="{09DDC4EB-53EE-4856-899D-028F20EE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374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848738D-8359-4DE6-B0B8-B3735517525E}"/>
              </a:ext>
            </a:extLst>
          </p:cNvPr>
          <p:cNvSpPr txBox="1"/>
          <p:nvPr/>
        </p:nvSpPr>
        <p:spPr>
          <a:xfrm>
            <a:off x="3228474" y="2068462"/>
            <a:ext cx="4199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On a scale of 1 to 10 how fatigued are you at the moment?</a:t>
            </a:r>
          </a:p>
          <a:p>
            <a:endParaRPr lang="en-GB" sz="2400" dirty="0"/>
          </a:p>
          <a:p>
            <a:r>
              <a:rPr lang="en-GB" sz="2400" dirty="0"/>
              <a:t>(1 = worst, 10 = best)</a:t>
            </a: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11BF7974-4EA1-4308-88BF-3AA5307296D5}"/>
              </a:ext>
            </a:extLst>
          </p:cNvPr>
          <p:cNvSpPr/>
          <p:nvPr/>
        </p:nvSpPr>
        <p:spPr>
          <a:xfrm>
            <a:off x="6679304" y="3514268"/>
            <a:ext cx="1009070" cy="1737625"/>
          </a:xfrm>
          <a:custGeom>
            <a:avLst/>
            <a:gdLst>
              <a:gd name="connsiteX0" fmla="*/ 66453 w 866370"/>
              <a:gd name="connsiteY0" fmla="*/ 236096 h 1660896"/>
              <a:gd name="connsiteX1" fmla="*/ 612991 w 866370"/>
              <a:gd name="connsiteY1" fmla="*/ 194055 h 1660896"/>
              <a:gd name="connsiteX2" fmla="*/ 297681 w 866370"/>
              <a:gd name="connsiteY2" fmla="*/ 908758 h 1660896"/>
              <a:gd name="connsiteX3" fmla="*/ 339722 w 866370"/>
              <a:gd name="connsiteY3" fmla="*/ 1591931 h 1660896"/>
              <a:gd name="connsiteX4" fmla="*/ 602481 w 866370"/>
              <a:gd name="connsiteY4" fmla="*/ 1570910 h 1660896"/>
              <a:gd name="connsiteX5" fmla="*/ 560439 w 866370"/>
              <a:gd name="connsiteY5" fmla="*/ 1003352 h 1660896"/>
              <a:gd name="connsiteX6" fmla="*/ 854729 w 866370"/>
              <a:gd name="connsiteY6" fmla="*/ 152014 h 1660896"/>
              <a:gd name="connsiteX7" fmla="*/ 97984 w 866370"/>
              <a:gd name="connsiteY7" fmla="*/ 4869 h 1660896"/>
              <a:gd name="connsiteX8" fmla="*/ 66453 w 866370"/>
              <a:gd name="connsiteY8" fmla="*/ 236096 h 1660896"/>
              <a:gd name="connsiteX0" fmla="*/ 66453 w 876619"/>
              <a:gd name="connsiteY0" fmla="*/ 278980 h 1703780"/>
              <a:gd name="connsiteX1" fmla="*/ 612991 w 876619"/>
              <a:gd name="connsiteY1" fmla="*/ 236939 h 1703780"/>
              <a:gd name="connsiteX2" fmla="*/ 297681 w 876619"/>
              <a:gd name="connsiteY2" fmla="*/ 951642 h 1703780"/>
              <a:gd name="connsiteX3" fmla="*/ 339722 w 876619"/>
              <a:gd name="connsiteY3" fmla="*/ 1634815 h 1703780"/>
              <a:gd name="connsiteX4" fmla="*/ 602481 w 876619"/>
              <a:gd name="connsiteY4" fmla="*/ 1613794 h 1703780"/>
              <a:gd name="connsiteX5" fmla="*/ 560439 w 876619"/>
              <a:gd name="connsiteY5" fmla="*/ 1046236 h 1703780"/>
              <a:gd name="connsiteX6" fmla="*/ 865239 w 876619"/>
              <a:gd name="connsiteY6" fmla="*/ 100305 h 1703780"/>
              <a:gd name="connsiteX7" fmla="*/ 97984 w 876619"/>
              <a:gd name="connsiteY7" fmla="*/ 47753 h 1703780"/>
              <a:gd name="connsiteX8" fmla="*/ 66453 w 876619"/>
              <a:gd name="connsiteY8" fmla="*/ 278980 h 1703780"/>
              <a:gd name="connsiteX0" fmla="*/ 70951 w 870606"/>
              <a:gd name="connsiteY0" fmla="*/ 390280 h 1709977"/>
              <a:gd name="connsiteX1" fmla="*/ 606978 w 870606"/>
              <a:gd name="connsiteY1" fmla="*/ 243136 h 1709977"/>
              <a:gd name="connsiteX2" fmla="*/ 291668 w 870606"/>
              <a:gd name="connsiteY2" fmla="*/ 957839 h 1709977"/>
              <a:gd name="connsiteX3" fmla="*/ 333709 w 870606"/>
              <a:gd name="connsiteY3" fmla="*/ 1641012 h 1709977"/>
              <a:gd name="connsiteX4" fmla="*/ 596468 w 870606"/>
              <a:gd name="connsiteY4" fmla="*/ 1619991 h 1709977"/>
              <a:gd name="connsiteX5" fmla="*/ 554426 w 870606"/>
              <a:gd name="connsiteY5" fmla="*/ 1052433 h 1709977"/>
              <a:gd name="connsiteX6" fmla="*/ 859226 w 870606"/>
              <a:gd name="connsiteY6" fmla="*/ 106502 h 1709977"/>
              <a:gd name="connsiteX7" fmla="*/ 91971 w 870606"/>
              <a:gd name="connsiteY7" fmla="*/ 53950 h 1709977"/>
              <a:gd name="connsiteX8" fmla="*/ 70951 w 870606"/>
              <a:gd name="connsiteY8" fmla="*/ 390280 h 1709977"/>
              <a:gd name="connsiteX0" fmla="*/ 143682 w 943337"/>
              <a:gd name="connsiteY0" fmla="*/ 380990 h 1700687"/>
              <a:gd name="connsiteX1" fmla="*/ 679709 w 943337"/>
              <a:gd name="connsiteY1" fmla="*/ 233846 h 1700687"/>
              <a:gd name="connsiteX2" fmla="*/ 364399 w 943337"/>
              <a:gd name="connsiteY2" fmla="*/ 948549 h 1700687"/>
              <a:gd name="connsiteX3" fmla="*/ 406440 w 943337"/>
              <a:gd name="connsiteY3" fmla="*/ 1631722 h 1700687"/>
              <a:gd name="connsiteX4" fmla="*/ 669199 w 943337"/>
              <a:gd name="connsiteY4" fmla="*/ 1610701 h 1700687"/>
              <a:gd name="connsiteX5" fmla="*/ 627157 w 943337"/>
              <a:gd name="connsiteY5" fmla="*/ 1043143 h 1700687"/>
              <a:gd name="connsiteX6" fmla="*/ 931957 w 943337"/>
              <a:gd name="connsiteY6" fmla="*/ 97212 h 1700687"/>
              <a:gd name="connsiteX7" fmla="*/ 59598 w 943337"/>
              <a:gd name="connsiteY7" fmla="*/ 65681 h 1700687"/>
              <a:gd name="connsiteX8" fmla="*/ 143682 w 943337"/>
              <a:gd name="connsiteY8" fmla="*/ 380990 h 1700687"/>
              <a:gd name="connsiteX0" fmla="*/ 143682 w 943337"/>
              <a:gd name="connsiteY0" fmla="*/ 380990 h 1700687"/>
              <a:gd name="connsiteX1" fmla="*/ 679709 w 943337"/>
              <a:gd name="connsiteY1" fmla="*/ 233846 h 1700687"/>
              <a:gd name="connsiteX2" fmla="*/ 364399 w 943337"/>
              <a:gd name="connsiteY2" fmla="*/ 948549 h 1700687"/>
              <a:gd name="connsiteX3" fmla="*/ 406440 w 943337"/>
              <a:gd name="connsiteY3" fmla="*/ 1631722 h 1700687"/>
              <a:gd name="connsiteX4" fmla="*/ 669199 w 943337"/>
              <a:gd name="connsiteY4" fmla="*/ 1610701 h 1700687"/>
              <a:gd name="connsiteX5" fmla="*/ 627157 w 943337"/>
              <a:gd name="connsiteY5" fmla="*/ 1043143 h 1700687"/>
              <a:gd name="connsiteX6" fmla="*/ 931957 w 943337"/>
              <a:gd name="connsiteY6" fmla="*/ 97212 h 1700687"/>
              <a:gd name="connsiteX7" fmla="*/ 59598 w 943337"/>
              <a:gd name="connsiteY7" fmla="*/ 65681 h 1700687"/>
              <a:gd name="connsiteX8" fmla="*/ 143682 w 943337"/>
              <a:gd name="connsiteY8" fmla="*/ 380990 h 1700687"/>
              <a:gd name="connsiteX0" fmla="*/ 135475 w 935130"/>
              <a:gd name="connsiteY0" fmla="*/ 357386 h 1677083"/>
              <a:gd name="connsiteX1" fmla="*/ 671502 w 935130"/>
              <a:gd name="connsiteY1" fmla="*/ 210242 h 1677083"/>
              <a:gd name="connsiteX2" fmla="*/ 356192 w 935130"/>
              <a:gd name="connsiteY2" fmla="*/ 924945 h 1677083"/>
              <a:gd name="connsiteX3" fmla="*/ 398233 w 935130"/>
              <a:gd name="connsiteY3" fmla="*/ 1608118 h 1677083"/>
              <a:gd name="connsiteX4" fmla="*/ 660992 w 935130"/>
              <a:gd name="connsiteY4" fmla="*/ 1587097 h 1677083"/>
              <a:gd name="connsiteX5" fmla="*/ 618950 w 935130"/>
              <a:gd name="connsiteY5" fmla="*/ 1019539 h 1677083"/>
              <a:gd name="connsiteX6" fmla="*/ 923750 w 935130"/>
              <a:gd name="connsiteY6" fmla="*/ 73608 h 1677083"/>
              <a:gd name="connsiteX7" fmla="*/ 61901 w 935130"/>
              <a:gd name="connsiteY7" fmla="*/ 115650 h 1677083"/>
              <a:gd name="connsiteX8" fmla="*/ 135475 w 935130"/>
              <a:gd name="connsiteY8" fmla="*/ 357386 h 1677083"/>
              <a:gd name="connsiteX0" fmla="*/ 191526 w 991181"/>
              <a:gd name="connsiteY0" fmla="*/ 413888 h 1733585"/>
              <a:gd name="connsiteX1" fmla="*/ 727553 w 991181"/>
              <a:gd name="connsiteY1" fmla="*/ 266744 h 1733585"/>
              <a:gd name="connsiteX2" fmla="*/ 412243 w 991181"/>
              <a:gd name="connsiteY2" fmla="*/ 981447 h 1733585"/>
              <a:gd name="connsiteX3" fmla="*/ 454284 w 991181"/>
              <a:gd name="connsiteY3" fmla="*/ 1664620 h 1733585"/>
              <a:gd name="connsiteX4" fmla="*/ 717043 w 991181"/>
              <a:gd name="connsiteY4" fmla="*/ 1643599 h 1733585"/>
              <a:gd name="connsiteX5" fmla="*/ 675001 w 991181"/>
              <a:gd name="connsiteY5" fmla="*/ 1076041 h 1733585"/>
              <a:gd name="connsiteX6" fmla="*/ 979801 w 991181"/>
              <a:gd name="connsiteY6" fmla="*/ 130110 h 1733585"/>
              <a:gd name="connsiteX7" fmla="*/ 117952 w 991181"/>
              <a:gd name="connsiteY7" fmla="*/ 172152 h 1733585"/>
              <a:gd name="connsiteX8" fmla="*/ 191526 w 991181"/>
              <a:gd name="connsiteY8" fmla="*/ 413888 h 1733585"/>
              <a:gd name="connsiteX0" fmla="*/ 196373 w 996028"/>
              <a:gd name="connsiteY0" fmla="*/ 413888 h 1733585"/>
              <a:gd name="connsiteX1" fmla="*/ 732400 w 996028"/>
              <a:gd name="connsiteY1" fmla="*/ 266744 h 1733585"/>
              <a:gd name="connsiteX2" fmla="*/ 417090 w 996028"/>
              <a:gd name="connsiteY2" fmla="*/ 981447 h 1733585"/>
              <a:gd name="connsiteX3" fmla="*/ 459131 w 996028"/>
              <a:gd name="connsiteY3" fmla="*/ 1664620 h 1733585"/>
              <a:gd name="connsiteX4" fmla="*/ 721890 w 996028"/>
              <a:gd name="connsiteY4" fmla="*/ 1643599 h 1733585"/>
              <a:gd name="connsiteX5" fmla="*/ 679848 w 996028"/>
              <a:gd name="connsiteY5" fmla="*/ 1076041 h 1733585"/>
              <a:gd name="connsiteX6" fmla="*/ 984648 w 996028"/>
              <a:gd name="connsiteY6" fmla="*/ 130110 h 1733585"/>
              <a:gd name="connsiteX7" fmla="*/ 122799 w 996028"/>
              <a:gd name="connsiteY7" fmla="*/ 172152 h 1733585"/>
              <a:gd name="connsiteX8" fmla="*/ 196373 w 996028"/>
              <a:gd name="connsiteY8" fmla="*/ 413888 h 1733585"/>
              <a:gd name="connsiteX0" fmla="*/ 196373 w 996028"/>
              <a:gd name="connsiteY0" fmla="*/ 413888 h 1733585"/>
              <a:gd name="connsiteX1" fmla="*/ 732400 w 996028"/>
              <a:gd name="connsiteY1" fmla="*/ 266744 h 1733585"/>
              <a:gd name="connsiteX2" fmla="*/ 417090 w 996028"/>
              <a:gd name="connsiteY2" fmla="*/ 981447 h 1733585"/>
              <a:gd name="connsiteX3" fmla="*/ 459131 w 996028"/>
              <a:gd name="connsiteY3" fmla="*/ 1664620 h 1733585"/>
              <a:gd name="connsiteX4" fmla="*/ 721890 w 996028"/>
              <a:gd name="connsiteY4" fmla="*/ 1643599 h 1733585"/>
              <a:gd name="connsiteX5" fmla="*/ 679848 w 996028"/>
              <a:gd name="connsiteY5" fmla="*/ 1076041 h 1733585"/>
              <a:gd name="connsiteX6" fmla="*/ 984648 w 996028"/>
              <a:gd name="connsiteY6" fmla="*/ 130110 h 1733585"/>
              <a:gd name="connsiteX7" fmla="*/ 122799 w 996028"/>
              <a:gd name="connsiteY7" fmla="*/ 172152 h 1733585"/>
              <a:gd name="connsiteX8" fmla="*/ 196373 w 996028"/>
              <a:gd name="connsiteY8" fmla="*/ 413888 h 1733585"/>
              <a:gd name="connsiteX0" fmla="*/ 196373 w 996328"/>
              <a:gd name="connsiteY0" fmla="*/ 413888 h 1733585"/>
              <a:gd name="connsiteX1" fmla="*/ 732400 w 996328"/>
              <a:gd name="connsiteY1" fmla="*/ 266744 h 1733585"/>
              <a:gd name="connsiteX2" fmla="*/ 417090 w 996328"/>
              <a:gd name="connsiteY2" fmla="*/ 981447 h 1733585"/>
              <a:gd name="connsiteX3" fmla="*/ 459131 w 996328"/>
              <a:gd name="connsiteY3" fmla="*/ 1664620 h 1733585"/>
              <a:gd name="connsiteX4" fmla="*/ 721890 w 996328"/>
              <a:gd name="connsiteY4" fmla="*/ 1643599 h 1733585"/>
              <a:gd name="connsiteX5" fmla="*/ 679848 w 996328"/>
              <a:gd name="connsiteY5" fmla="*/ 1076041 h 1733585"/>
              <a:gd name="connsiteX6" fmla="*/ 984648 w 996328"/>
              <a:gd name="connsiteY6" fmla="*/ 130110 h 1733585"/>
              <a:gd name="connsiteX7" fmla="*/ 122799 w 996328"/>
              <a:gd name="connsiteY7" fmla="*/ 172152 h 1733585"/>
              <a:gd name="connsiteX8" fmla="*/ 196373 w 996328"/>
              <a:gd name="connsiteY8" fmla="*/ 413888 h 1733585"/>
              <a:gd name="connsiteX0" fmla="*/ 196373 w 994921"/>
              <a:gd name="connsiteY0" fmla="*/ 413888 h 1737625"/>
              <a:gd name="connsiteX1" fmla="*/ 732400 w 994921"/>
              <a:gd name="connsiteY1" fmla="*/ 266744 h 1737625"/>
              <a:gd name="connsiteX2" fmla="*/ 417090 w 994921"/>
              <a:gd name="connsiteY2" fmla="*/ 981447 h 1737625"/>
              <a:gd name="connsiteX3" fmla="*/ 459131 w 994921"/>
              <a:gd name="connsiteY3" fmla="*/ 1664620 h 1737625"/>
              <a:gd name="connsiteX4" fmla="*/ 721890 w 994921"/>
              <a:gd name="connsiteY4" fmla="*/ 1643599 h 1737625"/>
              <a:gd name="connsiteX5" fmla="*/ 627296 w 994921"/>
              <a:gd name="connsiteY5" fmla="*/ 1002468 h 1737625"/>
              <a:gd name="connsiteX6" fmla="*/ 984648 w 994921"/>
              <a:gd name="connsiteY6" fmla="*/ 130110 h 1737625"/>
              <a:gd name="connsiteX7" fmla="*/ 122799 w 994921"/>
              <a:gd name="connsiteY7" fmla="*/ 172152 h 1737625"/>
              <a:gd name="connsiteX8" fmla="*/ 196373 w 994921"/>
              <a:gd name="connsiteY8" fmla="*/ 413888 h 1737625"/>
              <a:gd name="connsiteX0" fmla="*/ 196373 w 996906"/>
              <a:gd name="connsiteY0" fmla="*/ 413888 h 1737625"/>
              <a:gd name="connsiteX1" fmla="*/ 732400 w 996906"/>
              <a:gd name="connsiteY1" fmla="*/ 266744 h 1737625"/>
              <a:gd name="connsiteX2" fmla="*/ 417090 w 996906"/>
              <a:gd name="connsiteY2" fmla="*/ 981447 h 1737625"/>
              <a:gd name="connsiteX3" fmla="*/ 459131 w 996906"/>
              <a:gd name="connsiteY3" fmla="*/ 1664620 h 1737625"/>
              <a:gd name="connsiteX4" fmla="*/ 721890 w 996906"/>
              <a:gd name="connsiteY4" fmla="*/ 1643599 h 1737625"/>
              <a:gd name="connsiteX5" fmla="*/ 627296 w 996906"/>
              <a:gd name="connsiteY5" fmla="*/ 1002468 h 1737625"/>
              <a:gd name="connsiteX6" fmla="*/ 984648 w 996906"/>
              <a:gd name="connsiteY6" fmla="*/ 130110 h 1737625"/>
              <a:gd name="connsiteX7" fmla="*/ 122799 w 996906"/>
              <a:gd name="connsiteY7" fmla="*/ 172152 h 1737625"/>
              <a:gd name="connsiteX8" fmla="*/ 196373 w 996906"/>
              <a:gd name="connsiteY8" fmla="*/ 413888 h 1737625"/>
              <a:gd name="connsiteX0" fmla="*/ 196373 w 1009070"/>
              <a:gd name="connsiteY0" fmla="*/ 413888 h 1737625"/>
              <a:gd name="connsiteX1" fmla="*/ 732400 w 1009070"/>
              <a:gd name="connsiteY1" fmla="*/ 266744 h 1737625"/>
              <a:gd name="connsiteX2" fmla="*/ 417090 w 1009070"/>
              <a:gd name="connsiteY2" fmla="*/ 981447 h 1737625"/>
              <a:gd name="connsiteX3" fmla="*/ 459131 w 1009070"/>
              <a:gd name="connsiteY3" fmla="*/ 1664620 h 1737625"/>
              <a:gd name="connsiteX4" fmla="*/ 721890 w 1009070"/>
              <a:gd name="connsiteY4" fmla="*/ 1643599 h 1737625"/>
              <a:gd name="connsiteX5" fmla="*/ 627296 w 1009070"/>
              <a:gd name="connsiteY5" fmla="*/ 1002468 h 1737625"/>
              <a:gd name="connsiteX6" fmla="*/ 984648 w 1009070"/>
              <a:gd name="connsiteY6" fmla="*/ 130110 h 1737625"/>
              <a:gd name="connsiteX7" fmla="*/ 122799 w 1009070"/>
              <a:gd name="connsiteY7" fmla="*/ 172152 h 1737625"/>
              <a:gd name="connsiteX8" fmla="*/ 196373 w 1009070"/>
              <a:gd name="connsiteY8" fmla="*/ 413888 h 1737625"/>
              <a:gd name="connsiteX0" fmla="*/ 196373 w 1009070"/>
              <a:gd name="connsiteY0" fmla="*/ 413888 h 1737625"/>
              <a:gd name="connsiteX1" fmla="*/ 732400 w 1009070"/>
              <a:gd name="connsiteY1" fmla="*/ 266744 h 1737625"/>
              <a:gd name="connsiteX2" fmla="*/ 417090 w 1009070"/>
              <a:gd name="connsiteY2" fmla="*/ 981447 h 1737625"/>
              <a:gd name="connsiteX3" fmla="*/ 459131 w 1009070"/>
              <a:gd name="connsiteY3" fmla="*/ 1664620 h 1737625"/>
              <a:gd name="connsiteX4" fmla="*/ 721890 w 1009070"/>
              <a:gd name="connsiteY4" fmla="*/ 1643599 h 1737625"/>
              <a:gd name="connsiteX5" fmla="*/ 627296 w 1009070"/>
              <a:gd name="connsiteY5" fmla="*/ 1002468 h 1737625"/>
              <a:gd name="connsiteX6" fmla="*/ 984648 w 1009070"/>
              <a:gd name="connsiteY6" fmla="*/ 130110 h 1737625"/>
              <a:gd name="connsiteX7" fmla="*/ 122799 w 1009070"/>
              <a:gd name="connsiteY7" fmla="*/ 172152 h 1737625"/>
              <a:gd name="connsiteX8" fmla="*/ 196373 w 1009070"/>
              <a:gd name="connsiteY8" fmla="*/ 413888 h 173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070" h="1737625">
                <a:moveTo>
                  <a:pt x="196373" y="413888"/>
                </a:moveTo>
                <a:cubicBezTo>
                  <a:pt x="318994" y="356080"/>
                  <a:pt x="580000" y="46026"/>
                  <a:pt x="732400" y="266744"/>
                </a:cubicBezTo>
                <a:cubicBezTo>
                  <a:pt x="884800" y="487462"/>
                  <a:pt x="546718" y="643364"/>
                  <a:pt x="417090" y="981447"/>
                </a:cubicBezTo>
                <a:cubicBezTo>
                  <a:pt x="287462" y="1319530"/>
                  <a:pt x="408331" y="1554261"/>
                  <a:pt x="459131" y="1664620"/>
                </a:cubicBezTo>
                <a:cubicBezTo>
                  <a:pt x="509931" y="1774979"/>
                  <a:pt x="693863" y="1753958"/>
                  <a:pt x="721890" y="1643599"/>
                </a:cubicBezTo>
                <a:cubicBezTo>
                  <a:pt x="749917" y="1533240"/>
                  <a:pt x="499421" y="1338799"/>
                  <a:pt x="627296" y="1002468"/>
                </a:cubicBezTo>
                <a:cubicBezTo>
                  <a:pt x="755171" y="666137"/>
                  <a:pt x="1103765" y="443669"/>
                  <a:pt x="984648" y="130110"/>
                </a:cubicBezTo>
                <a:cubicBezTo>
                  <a:pt x="907572" y="-36304"/>
                  <a:pt x="380302" y="-64330"/>
                  <a:pt x="122799" y="172152"/>
                </a:cubicBezTo>
                <a:cubicBezTo>
                  <a:pt x="-134704" y="408634"/>
                  <a:pt x="73752" y="471696"/>
                  <a:pt x="196373" y="413888"/>
                </a:cubicBez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36D15BF-CED2-4DF5-8210-3E64E6516EAD}"/>
              </a:ext>
            </a:extLst>
          </p:cNvPr>
          <p:cNvSpPr/>
          <p:nvPr/>
        </p:nvSpPr>
        <p:spPr>
          <a:xfrm>
            <a:off x="7243538" y="5504710"/>
            <a:ext cx="346842" cy="357351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32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13E70C9-EA36-496F-9C18-04DD65AB6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17" r="1"/>
          <a:stretch/>
        </p:blipFill>
        <p:spPr>
          <a:xfrm>
            <a:off x="2664994" y="0"/>
            <a:ext cx="6862011" cy="6858000"/>
          </a:xfrm>
          <a:prstGeom prst="rect">
            <a:avLst/>
          </a:prstGeom>
        </p:spPr>
      </p:pic>
      <p:pic>
        <p:nvPicPr>
          <p:cNvPr id="7" name="Picture 4" descr="https://www.strath.ac.uk/media/1newwebsite/documents/brand/strath_main.jpg">
            <a:extLst>
              <a:ext uri="{FF2B5EF4-FFF2-40B4-BE49-F238E27FC236}">
                <a16:creationId xmlns:a16="http://schemas.microsoft.com/office/drawing/2014/main" id="{09DDC4EB-53EE-4856-899D-028F20EE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374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848738D-8359-4DE6-B0B8-B3735517525E}"/>
              </a:ext>
            </a:extLst>
          </p:cNvPr>
          <p:cNvSpPr txBox="1"/>
          <p:nvPr/>
        </p:nvSpPr>
        <p:spPr>
          <a:xfrm>
            <a:off x="3077174" y="2068462"/>
            <a:ext cx="4199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On a scale of 1 to 10 how good is your speech at the moment?</a:t>
            </a:r>
          </a:p>
          <a:p>
            <a:endParaRPr lang="en-GB" sz="2400" dirty="0"/>
          </a:p>
          <a:p>
            <a:r>
              <a:rPr lang="en-GB" sz="2400" dirty="0"/>
              <a:t>(1 = worst, 10 = best)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B7D9225-F30F-4C24-BEEB-AEA36F8E02AE}"/>
              </a:ext>
            </a:extLst>
          </p:cNvPr>
          <p:cNvGrpSpPr/>
          <p:nvPr/>
        </p:nvGrpSpPr>
        <p:grpSpPr>
          <a:xfrm rot="1186615">
            <a:off x="5631254" y="3787537"/>
            <a:ext cx="1009070" cy="2347793"/>
            <a:chOff x="5931159" y="3135896"/>
            <a:chExt cx="1009070" cy="2347793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11BF7974-4EA1-4308-88BF-3AA5307296D5}"/>
                </a:ext>
              </a:extLst>
            </p:cNvPr>
            <p:cNvSpPr/>
            <p:nvPr/>
          </p:nvSpPr>
          <p:spPr>
            <a:xfrm>
              <a:off x="5931159" y="3135896"/>
              <a:ext cx="1009070" cy="1737625"/>
            </a:xfrm>
            <a:custGeom>
              <a:avLst/>
              <a:gdLst>
                <a:gd name="connsiteX0" fmla="*/ 66453 w 866370"/>
                <a:gd name="connsiteY0" fmla="*/ 236096 h 1660896"/>
                <a:gd name="connsiteX1" fmla="*/ 612991 w 866370"/>
                <a:gd name="connsiteY1" fmla="*/ 194055 h 1660896"/>
                <a:gd name="connsiteX2" fmla="*/ 297681 w 866370"/>
                <a:gd name="connsiteY2" fmla="*/ 908758 h 1660896"/>
                <a:gd name="connsiteX3" fmla="*/ 339722 w 866370"/>
                <a:gd name="connsiteY3" fmla="*/ 1591931 h 1660896"/>
                <a:gd name="connsiteX4" fmla="*/ 602481 w 866370"/>
                <a:gd name="connsiteY4" fmla="*/ 1570910 h 1660896"/>
                <a:gd name="connsiteX5" fmla="*/ 560439 w 866370"/>
                <a:gd name="connsiteY5" fmla="*/ 1003352 h 1660896"/>
                <a:gd name="connsiteX6" fmla="*/ 854729 w 866370"/>
                <a:gd name="connsiteY6" fmla="*/ 152014 h 1660896"/>
                <a:gd name="connsiteX7" fmla="*/ 97984 w 866370"/>
                <a:gd name="connsiteY7" fmla="*/ 4869 h 1660896"/>
                <a:gd name="connsiteX8" fmla="*/ 66453 w 866370"/>
                <a:gd name="connsiteY8" fmla="*/ 236096 h 1660896"/>
                <a:gd name="connsiteX0" fmla="*/ 66453 w 876619"/>
                <a:gd name="connsiteY0" fmla="*/ 278980 h 1703780"/>
                <a:gd name="connsiteX1" fmla="*/ 612991 w 876619"/>
                <a:gd name="connsiteY1" fmla="*/ 236939 h 1703780"/>
                <a:gd name="connsiteX2" fmla="*/ 297681 w 876619"/>
                <a:gd name="connsiteY2" fmla="*/ 951642 h 1703780"/>
                <a:gd name="connsiteX3" fmla="*/ 339722 w 876619"/>
                <a:gd name="connsiteY3" fmla="*/ 1634815 h 1703780"/>
                <a:gd name="connsiteX4" fmla="*/ 602481 w 876619"/>
                <a:gd name="connsiteY4" fmla="*/ 1613794 h 1703780"/>
                <a:gd name="connsiteX5" fmla="*/ 560439 w 876619"/>
                <a:gd name="connsiteY5" fmla="*/ 1046236 h 1703780"/>
                <a:gd name="connsiteX6" fmla="*/ 865239 w 876619"/>
                <a:gd name="connsiteY6" fmla="*/ 100305 h 1703780"/>
                <a:gd name="connsiteX7" fmla="*/ 97984 w 876619"/>
                <a:gd name="connsiteY7" fmla="*/ 47753 h 1703780"/>
                <a:gd name="connsiteX8" fmla="*/ 66453 w 876619"/>
                <a:gd name="connsiteY8" fmla="*/ 278980 h 1703780"/>
                <a:gd name="connsiteX0" fmla="*/ 70951 w 870606"/>
                <a:gd name="connsiteY0" fmla="*/ 390280 h 1709977"/>
                <a:gd name="connsiteX1" fmla="*/ 606978 w 870606"/>
                <a:gd name="connsiteY1" fmla="*/ 243136 h 1709977"/>
                <a:gd name="connsiteX2" fmla="*/ 291668 w 870606"/>
                <a:gd name="connsiteY2" fmla="*/ 957839 h 1709977"/>
                <a:gd name="connsiteX3" fmla="*/ 333709 w 870606"/>
                <a:gd name="connsiteY3" fmla="*/ 1641012 h 1709977"/>
                <a:gd name="connsiteX4" fmla="*/ 596468 w 870606"/>
                <a:gd name="connsiteY4" fmla="*/ 1619991 h 1709977"/>
                <a:gd name="connsiteX5" fmla="*/ 554426 w 870606"/>
                <a:gd name="connsiteY5" fmla="*/ 1052433 h 1709977"/>
                <a:gd name="connsiteX6" fmla="*/ 859226 w 870606"/>
                <a:gd name="connsiteY6" fmla="*/ 106502 h 1709977"/>
                <a:gd name="connsiteX7" fmla="*/ 91971 w 870606"/>
                <a:gd name="connsiteY7" fmla="*/ 53950 h 1709977"/>
                <a:gd name="connsiteX8" fmla="*/ 70951 w 870606"/>
                <a:gd name="connsiteY8" fmla="*/ 390280 h 1709977"/>
                <a:gd name="connsiteX0" fmla="*/ 143682 w 943337"/>
                <a:gd name="connsiteY0" fmla="*/ 380990 h 1700687"/>
                <a:gd name="connsiteX1" fmla="*/ 679709 w 943337"/>
                <a:gd name="connsiteY1" fmla="*/ 233846 h 1700687"/>
                <a:gd name="connsiteX2" fmla="*/ 364399 w 943337"/>
                <a:gd name="connsiteY2" fmla="*/ 948549 h 1700687"/>
                <a:gd name="connsiteX3" fmla="*/ 406440 w 943337"/>
                <a:gd name="connsiteY3" fmla="*/ 1631722 h 1700687"/>
                <a:gd name="connsiteX4" fmla="*/ 669199 w 943337"/>
                <a:gd name="connsiteY4" fmla="*/ 1610701 h 1700687"/>
                <a:gd name="connsiteX5" fmla="*/ 627157 w 943337"/>
                <a:gd name="connsiteY5" fmla="*/ 1043143 h 1700687"/>
                <a:gd name="connsiteX6" fmla="*/ 931957 w 943337"/>
                <a:gd name="connsiteY6" fmla="*/ 97212 h 1700687"/>
                <a:gd name="connsiteX7" fmla="*/ 59598 w 943337"/>
                <a:gd name="connsiteY7" fmla="*/ 65681 h 1700687"/>
                <a:gd name="connsiteX8" fmla="*/ 143682 w 943337"/>
                <a:gd name="connsiteY8" fmla="*/ 380990 h 1700687"/>
                <a:gd name="connsiteX0" fmla="*/ 143682 w 943337"/>
                <a:gd name="connsiteY0" fmla="*/ 380990 h 1700687"/>
                <a:gd name="connsiteX1" fmla="*/ 679709 w 943337"/>
                <a:gd name="connsiteY1" fmla="*/ 233846 h 1700687"/>
                <a:gd name="connsiteX2" fmla="*/ 364399 w 943337"/>
                <a:gd name="connsiteY2" fmla="*/ 948549 h 1700687"/>
                <a:gd name="connsiteX3" fmla="*/ 406440 w 943337"/>
                <a:gd name="connsiteY3" fmla="*/ 1631722 h 1700687"/>
                <a:gd name="connsiteX4" fmla="*/ 669199 w 943337"/>
                <a:gd name="connsiteY4" fmla="*/ 1610701 h 1700687"/>
                <a:gd name="connsiteX5" fmla="*/ 627157 w 943337"/>
                <a:gd name="connsiteY5" fmla="*/ 1043143 h 1700687"/>
                <a:gd name="connsiteX6" fmla="*/ 931957 w 943337"/>
                <a:gd name="connsiteY6" fmla="*/ 97212 h 1700687"/>
                <a:gd name="connsiteX7" fmla="*/ 59598 w 943337"/>
                <a:gd name="connsiteY7" fmla="*/ 65681 h 1700687"/>
                <a:gd name="connsiteX8" fmla="*/ 143682 w 943337"/>
                <a:gd name="connsiteY8" fmla="*/ 380990 h 1700687"/>
                <a:gd name="connsiteX0" fmla="*/ 135475 w 935130"/>
                <a:gd name="connsiteY0" fmla="*/ 357386 h 1677083"/>
                <a:gd name="connsiteX1" fmla="*/ 671502 w 935130"/>
                <a:gd name="connsiteY1" fmla="*/ 210242 h 1677083"/>
                <a:gd name="connsiteX2" fmla="*/ 356192 w 935130"/>
                <a:gd name="connsiteY2" fmla="*/ 924945 h 1677083"/>
                <a:gd name="connsiteX3" fmla="*/ 398233 w 935130"/>
                <a:gd name="connsiteY3" fmla="*/ 1608118 h 1677083"/>
                <a:gd name="connsiteX4" fmla="*/ 660992 w 935130"/>
                <a:gd name="connsiteY4" fmla="*/ 1587097 h 1677083"/>
                <a:gd name="connsiteX5" fmla="*/ 618950 w 935130"/>
                <a:gd name="connsiteY5" fmla="*/ 1019539 h 1677083"/>
                <a:gd name="connsiteX6" fmla="*/ 923750 w 935130"/>
                <a:gd name="connsiteY6" fmla="*/ 73608 h 1677083"/>
                <a:gd name="connsiteX7" fmla="*/ 61901 w 935130"/>
                <a:gd name="connsiteY7" fmla="*/ 115650 h 1677083"/>
                <a:gd name="connsiteX8" fmla="*/ 135475 w 935130"/>
                <a:gd name="connsiteY8" fmla="*/ 357386 h 1677083"/>
                <a:gd name="connsiteX0" fmla="*/ 191526 w 991181"/>
                <a:gd name="connsiteY0" fmla="*/ 413888 h 1733585"/>
                <a:gd name="connsiteX1" fmla="*/ 727553 w 991181"/>
                <a:gd name="connsiteY1" fmla="*/ 266744 h 1733585"/>
                <a:gd name="connsiteX2" fmla="*/ 412243 w 991181"/>
                <a:gd name="connsiteY2" fmla="*/ 981447 h 1733585"/>
                <a:gd name="connsiteX3" fmla="*/ 454284 w 991181"/>
                <a:gd name="connsiteY3" fmla="*/ 1664620 h 1733585"/>
                <a:gd name="connsiteX4" fmla="*/ 717043 w 991181"/>
                <a:gd name="connsiteY4" fmla="*/ 1643599 h 1733585"/>
                <a:gd name="connsiteX5" fmla="*/ 675001 w 991181"/>
                <a:gd name="connsiteY5" fmla="*/ 1076041 h 1733585"/>
                <a:gd name="connsiteX6" fmla="*/ 979801 w 991181"/>
                <a:gd name="connsiteY6" fmla="*/ 130110 h 1733585"/>
                <a:gd name="connsiteX7" fmla="*/ 117952 w 991181"/>
                <a:gd name="connsiteY7" fmla="*/ 172152 h 1733585"/>
                <a:gd name="connsiteX8" fmla="*/ 191526 w 991181"/>
                <a:gd name="connsiteY8" fmla="*/ 413888 h 1733585"/>
                <a:gd name="connsiteX0" fmla="*/ 196373 w 996028"/>
                <a:gd name="connsiteY0" fmla="*/ 413888 h 1733585"/>
                <a:gd name="connsiteX1" fmla="*/ 732400 w 996028"/>
                <a:gd name="connsiteY1" fmla="*/ 266744 h 1733585"/>
                <a:gd name="connsiteX2" fmla="*/ 417090 w 996028"/>
                <a:gd name="connsiteY2" fmla="*/ 981447 h 1733585"/>
                <a:gd name="connsiteX3" fmla="*/ 459131 w 996028"/>
                <a:gd name="connsiteY3" fmla="*/ 1664620 h 1733585"/>
                <a:gd name="connsiteX4" fmla="*/ 721890 w 996028"/>
                <a:gd name="connsiteY4" fmla="*/ 1643599 h 1733585"/>
                <a:gd name="connsiteX5" fmla="*/ 679848 w 996028"/>
                <a:gd name="connsiteY5" fmla="*/ 1076041 h 1733585"/>
                <a:gd name="connsiteX6" fmla="*/ 984648 w 996028"/>
                <a:gd name="connsiteY6" fmla="*/ 130110 h 1733585"/>
                <a:gd name="connsiteX7" fmla="*/ 122799 w 996028"/>
                <a:gd name="connsiteY7" fmla="*/ 172152 h 1733585"/>
                <a:gd name="connsiteX8" fmla="*/ 196373 w 996028"/>
                <a:gd name="connsiteY8" fmla="*/ 413888 h 1733585"/>
                <a:gd name="connsiteX0" fmla="*/ 196373 w 996028"/>
                <a:gd name="connsiteY0" fmla="*/ 413888 h 1733585"/>
                <a:gd name="connsiteX1" fmla="*/ 732400 w 996028"/>
                <a:gd name="connsiteY1" fmla="*/ 266744 h 1733585"/>
                <a:gd name="connsiteX2" fmla="*/ 417090 w 996028"/>
                <a:gd name="connsiteY2" fmla="*/ 981447 h 1733585"/>
                <a:gd name="connsiteX3" fmla="*/ 459131 w 996028"/>
                <a:gd name="connsiteY3" fmla="*/ 1664620 h 1733585"/>
                <a:gd name="connsiteX4" fmla="*/ 721890 w 996028"/>
                <a:gd name="connsiteY4" fmla="*/ 1643599 h 1733585"/>
                <a:gd name="connsiteX5" fmla="*/ 679848 w 996028"/>
                <a:gd name="connsiteY5" fmla="*/ 1076041 h 1733585"/>
                <a:gd name="connsiteX6" fmla="*/ 984648 w 996028"/>
                <a:gd name="connsiteY6" fmla="*/ 130110 h 1733585"/>
                <a:gd name="connsiteX7" fmla="*/ 122799 w 996028"/>
                <a:gd name="connsiteY7" fmla="*/ 172152 h 1733585"/>
                <a:gd name="connsiteX8" fmla="*/ 196373 w 996028"/>
                <a:gd name="connsiteY8" fmla="*/ 413888 h 1733585"/>
                <a:gd name="connsiteX0" fmla="*/ 196373 w 996328"/>
                <a:gd name="connsiteY0" fmla="*/ 413888 h 1733585"/>
                <a:gd name="connsiteX1" fmla="*/ 732400 w 996328"/>
                <a:gd name="connsiteY1" fmla="*/ 266744 h 1733585"/>
                <a:gd name="connsiteX2" fmla="*/ 417090 w 996328"/>
                <a:gd name="connsiteY2" fmla="*/ 981447 h 1733585"/>
                <a:gd name="connsiteX3" fmla="*/ 459131 w 996328"/>
                <a:gd name="connsiteY3" fmla="*/ 1664620 h 1733585"/>
                <a:gd name="connsiteX4" fmla="*/ 721890 w 996328"/>
                <a:gd name="connsiteY4" fmla="*/ 1643599 h 1733585"/>
                <a:gd name="connsiteX5" fmla="*/ 679848 w 996328"/>
                <a:gd name="connsiteY5" fmla="*/ 1076041 h 1733585"/>
                <a:gd name="connsiteX6" fmla="*/ 984648 w 996328"/>
                <a:gd name="connsiteY6" fmla="*/ 130110 h 1733585"/>
                <a:gd name="connsiteX7" fmla="*/ 122799 w 996328"/>
                <a:gd name="connsiteY7" fmla="*/ 172152 h 1733585"/>
                <a:gd name="connsiteX8" fmla="*/ 196373 w 996328"/>
                <a:gd name="connsiteY8" fmla="*/ 413888 h 1733585"/>
                <a:gd name="connsiteX0" fmla="*/ 196373 w 994921"/>
                <a:gd name="connsiteY0" fmla="*/ 413888 h 1737625"/>
                <a:gd name="connsiteX1" fmla="*/ 732400 w 994921"/>
                <a:gd name="connsiteY1" fmla="*/ 266744 h 1737625"/>
                <a:gd name="connsiteX2" fmla="*/ 417090 w 994921"/>
                <a:gd name="connsiteY2" fmla="*/ 981447 h 1737625"/>
                <a:gd name="connsiteX3" fmla="*/ 459131 w 994921"/>
                <a:gd name="connsiteY3" fmla="*/ 1664620 h 1737625"/>
                <a:gd name="connsiteX4" fmla="*/ 721890 w 994921"/>
                <a:gd name="connsiteY4" fmla="*/ 1643599 h 1737625"/>
                <a:gd name="connsiteX5" fmla="*/ 627296 w 994921"/>
                <a:gd name="connsiteY5" fmla="*/ 1002468 h 1737625"/>
                <a:gd name="connsiteX6" fmla="*/ 984648 w 994921"/>
                <a:gd name="connsiteY6" fmla="*/ 130110 h 1737625"/>
                <a:gd name="connsiteX7" fmla="*/ 122799 w 994921"/>
                <a:gd name="connsiteY7" fmla="*/ 172152 h 1737625"/>
                <a:gd name="connsiteX8" fmla="*/ 196373 w 994921"/>
                <a:gd name="connsiteY8" fmla="*/ 413888 h 1737625"/>
                <a:gd name="connsiteX0" fmla="*/ 196373 w 996906"/>
                <a:gd name="connsiteY0" fmla="*/ 413888 h 1737625"/>
                <a:gd name="connsiteX1" fmla="*/ 732400 w 996906"/>
                <a:gd name="connsiteY1" fmla="*/ 266744 h 1737625"/>
                <a:gd name="connsiteX2" fmla="*/ 417090 w 996906"/>
                <a:gd name="connsiteY2" fmla="*/ 981447 h 1737625"/>
                <a:gd name="connsiteX3" fmla="*/ 459131 w 996906"/>
                <a:gd name="connsiteY3" fmla="*/ 1664620 h 1737625"/>
                <a:gd name="connsiteX4" fmla="*/ 721890 w 996906"/>
                <a:gd name="connsiteY4" fmla="*/ 1643599 h 1737625"/>
                <a:gd name="connsiteX5" fmla="*/ 627296 w 996906"/>
                <a:gd name="connsiteY5" fmla="*/ 1002468 h 1737625"/>
                <a:gd name="connsiteX6" fmla="*/ 984648 w 996906"/>
                <a:gd name="connsiteY6" fmla="*/ 130110 h 1737625"/>
                <a:gd name="connsiteX7" fmla="*/ 122799 w 996906"/>
                <a:gd name="connsiteY7" fmla="*/ 172152 h 1737625"/>
                <a:gd name="connsiteX8" fmla="*/ 196373 w 996906"/>
                <a:gd name="connsiteY8" fmla="*/ 413888 h 1737625"/>
                <a:gd name="connsiteX0" fmla="*/ 196373 w 1009070"/>
                <a:gd name="connsiteY0" fmla="*/ 413888 h 1737625"/>
                <a:gd name="connsiteX1" fmla="*/ 732400 w 1009070"/>
                <a:gd name="connsiteY1" fmla="*/ 266744 h 1737625"/>
                <a:gd name="connsiteX2" fmla="*/ 417090 w 1009070"/>
                <a:gd name="connsiteY2" fmla="*/ 981447 h 1737625"/>
                <a:gd name="connsiteX3" fmla="*/ 459131 w 1009070"/>
                <a:gd name="connsiteY3" fmla="*/ 1664620 h 1737625"/>
                <a:gd name="connsiteX4" fmla="*/ 721890 w 1009070"/>
                <a:gd name="connsiteY4" fmla="*/ 1643599 h 1737625"/>
                <a:gd name="connsiteX5" fmla="*/ 627296 w 1009070"/>
                <a:gd name="connsiteY5" fmla="*/ 1002468 h 1737625"/>
                <a:gd name="connsiteX6" fmla="*/ 984648 w 1009070"/>
                <a:gd name="connsiteY6" fmla="*/ 130110 h 1737625"/>
                <a:gd name="connsiteX7" fmla="*/ 122799 w 1009070"/>
                <a:gd name="connsiteY7" fmla="*/ 172152 h 1737625"/>
                <a:gd name="connsiteX8" fmla="*/ 196373 w 1009070"/>
                <a:gd name="connsiteY8" fmla="*/ 413888 h 1737625"/>
                <a:gd name="connsiteX0" fmla="*/ 196373 w 1009070"/>
                <a:gd name="connsiteY0" fmla="*/ 413888 h 1737625"/>
                <a:gd name="connsiteX1" fmla="*/ 732400 w 1009070"/>
                <a:gd name="connsiteY1" fmla="*/ 266744 h 1737625"/>
                <a:gd name="connsiteX2" fmla="*/ 417090 w 1009070"/>
                <a:gd name="connsiteY2" fmla="*/ 981447 h 1737625"/>
                <a:gd name="connsiteX3" fmla="*/ 459131 w 1009070"/>
                <a:gd name="connsiteY3" fmla="*/ 1664620 h 1737625"/>
                <a:gd name="connsiteX4" fmla="*/ 721890 w 1009070"/>
                <a:gd name="connsiteY4" fmla="*/ 1643599 h 1737625"/>
                <a:gd name="connsiteX5" fmla="*/ 627296 w 1009070"/>
                <a:gd name="connsiteY5" fmla="*/ 1002468 h 1737625"/>
                <a:gd name="connsiteX6" fmla="*/ 984648 w 1009070"/>
                <a:gd name="connsiteY6" fmla="*/ 130110 h 1737625"/>
                <a:gd name="connsiteX7" fmla="*/ 122799 w 1009070"/>
                <a:gd name="connsiteY7" fmla="*/ 172152 h 1737625"/>
                <a:gd name="connsiteX8" fmla="*/ 196373 w 1009070"/>
                <a:gd name="connsiteY8" fmla="*/ 413888 h 173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070" h="1737625">
                  <a:moveTo>
                    <a:pt x="196373" y="413888"/>
                  </a:moveTo>
                  <a:cubicBezTo>
                    <a:pt x="318994" y="356080"/>
                    <a:pt x="580000" y="46026"/>
                    <a:pt x="732400" y="266744"/>
                  </a:cubicBezTo>
                  <a:cubicBezTo>
                    <a:pt x="884800" y="487462"/>
                    <a:pt x="546718" y="643364"/>
                    <a:pt x="417090" y="981447"/>
                  </a:cubicBezTo>
                  <a:cubicBezTo>
                    <a:pt x="287462" y="1319530"/>
                    <a:pt x="408331" y="1554261"/>
                    <a:pt x="459131" y="1664620"/>
                  </a:cubicBezTo>
                  <a:cubicBezTo>
                    <a:pt x="509931" y="1774979"/>
                    <a:pt x="693863" y="1753958"/>
                    <a:pt x="721890" y="1643599"/>
                  </a:cubicBezTo>
                  <a:cubicBezTo>
                    <a:pt x="749917" y="1533240"/>
                    <a:pt x="499421" y="1338799"/>
                    <a:pt x="627296" y="1002468"/>
                  </a:cubicBezTo>
                  <a:cubicBezTo>
                    <a:pt x="755171" y="666137"/>
                    <a:pt x="1103765" y="443669"/>
                    <a:pt x="984648" y="130110"/>
                  </a:cubicBezTo>
                  <a:cubicBezTo>
                    <a:pt x="907572" y="-36304"/>
                    <a:pt x="380302" y="-64330"/>
                    <a:pt x="122799" y="172152"/>
                  </a:cubicBezTo>
                  <a:cubicBezTo>
                    <a:pt x="-134704" y="408634"/>
                    <a:pt x="73752" y="471696"/>
                    <a:pt x="196373" y="413888"/>
                  </a:cubicBez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36D15BF-CED2-4DF5-8210-3E64E6516EAD}"/>
                </a:ext>
              </a:extLst>
            </p:cNvPr>
            <p:cNvSpPr/>
            <p:nvPr/>
          </p:nvSpPr>
          <p:spPr>
            <a:xfrm>
              <a:off x="6495393" y="5126338"/>
              <a:ext cx="346842" cy="3573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19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13E70C9-EA36-496F-9C18-04DD65AB6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17" r="1"/>
          <a:stretch/>
        </p:blipFill>
        <p:spPr>
          <a:xfrm>
            <a:off x="2664994" y="0"/>
            <a:ext cx="6862011" cy="6858000"/>
          </a:xfrm>
          <a:prstGeom prst="rect">
            <a:avLst/>
          </a:prstGeom>
        </p:spPr>
      </p:pic>
      <p:pic>
        <p:nvPicPr>
          <p:cNvPr id="7" name="Picture 4" descr="https://www.strath.ac.uk/media/1newwebsite/documents/brand/strath_main.jpg">
            <a:extLst>
              <a:ext uri="{FF2B5EF4-FFF2-40B4-BE49-F238E27FC236}">
                <a16:creationId xmlns:a16="http://schemas.microsoft.com/office/drawing/2014/main" id="{09DDC4EB-53EE-4856-899D-028F20EE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374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848738D-8359-4DE6-B0B8-B3735517525E}"/>
              </a:ext>
            </a:extLst>
          </p:cNvPr>
          <p:cNvSpPr txBox="1"/>
          <p:nvPr/>
        </p:nvSpPr>
        <p:spPr>
          <a:xfrm>
            <a:off x="3164305" y="914300"/>
            <a:ext cx="4199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Say “ah” for as long as you can. </a:t>
            </a:r>
          </a:p>
          <a:p>
            <a:r>
              <a:rPr lang="en-US" sz="2400" dirty="0"/>
              <a:t>Repeat this task twice.</a:t>
            </a:r>
          </a:p>
          <a:p>
            <a:endParaRPr lang="en-US" sz="2400" dirty="0"/>
          </a:p>
          <a:p>
            <a:r>
              <a:rPr lang="en-US" sz="2400" dirty="0"/>
              <a:t>Click on the example button to hear an example recording.</a:t>
            </a:r>
          </a:p>
          <a:p>
            <a:endParaRPr lang="en-US" sz="2400" dirty="0"/>
          </a:p>
          <a:p>
            <a:r>
              <a:rPr lang="en-US" sz="2400" dirty="0"/>
              <a:t>When you are ready, press Record. When finished press Stop.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526290D-5C0D-4D77-B820-3429554C80D3}"/>
              </a:ext>
            </a:extLst>
          </p:cNvPr>
          <p:cNvSpPr/>
          <p:nvPr/>
        </p:nvSpPr>
        <p:spPr>
          <a:xfrm>
            <a:off x="5566238" y="4620126"/>
            <a:ext cx="1183477" cy="1502381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77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13E70C9-EA36-496F-9C18-04DD65AB6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17" r="1"/>
          <a:stretch/>
        </p:blipFill>
        <p:spPr>
          <a:xfrm>
            <a:off x="2664994" y="0"/>
            <a:ext cx="6862011" cy="6858000"/>
          </a:xfrm>
          <a:prstGeom prst="rect">
            <a:avLst/>
          </a:prstGeom>
        </p:spPr>
      </p:pic>
      <p:pic>
        <p:nvPicPr>
          <p:cNvPr id="7" name="Picture 4" descr="https://www.strath.ac.uk/media/1newwebsite/documents/brand/strath_main.jpg">
            <a:extLst>
              <a:ext uri="{FF2B5EF4-FFF2-40B4-BE49-F238E27FC236}">
                <a16:creationId xmlns:a16="http://schemas.microsoft.com/office/drawing/2014/main" id="{09DDC4EB-53EE-4856-899D-028F20EE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374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848738D-8359-4DE6-B0B8-B3735517525E}"/>
              </a:ext>
            </a:extLst>
          </p:cNvPr>
          <p:cNvSpPr txBox="1"/>
          <p:nvPr/>
        </p:nvSpPr>
        <p:spPr>
          <a:xfrm>
            <a:off x="3164305" y="914300"/>
            <a:ext cx="4199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Repeat “</a:t>
            </a:r>
            <a:r>
              <a:rPr lang="en-GB" sz="2400" dirty="0" err="1"/>
              <a:t>pata</a:t>
            </a:r>
            <a:r>
              <a:rPr lang="en-GB" sz="2400" dirty="0"/>
              <a:t>” as fast and as clearly as you can for 10 seconds. </a:t>
            </a:r>
            <a:r>
              <a:rPr lang="en-US" sz="2400" dirty="0"/>
              <a:t>Repeat this task twice.</a:t>
            </a:r>
          </a:p>
          <a:p>
            <a:endParaRPr lang="en-US" sz="2400" dirty="0"/>
          </a:p>
          <a:p>
            <a:r>
              <a:rPr lang="en-US" sz="2400" dirty="0"/>
              <a:t>Click on the example button to hear an example recording.</a:t>
            </a:r>
          </a:p>
          <a:p>
            <a:endParaRPr lang="en-US" sz="2400" dirty="0"/>
          </a:p>
          <a:p>
            <a:r>
              <a:rPr lang="en-US" sz="2400" dirty="0"/>
              <a:t>When you are ready, press Record. When finished press Stop.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526290D-5C0D-4D77-B820-3429554C80D3}"/>
              </a:ext>
            </a:extLst>
          </p:cNvPr>
          <p:cNvSpPr/>
          <p:nvPr/>
        </p:nvSpPr>
        <p:spPr>
          <a:xfrm>
            <a:off x="7184831" y="4515023"/>
            <a:ext cx="1183477" cy="1502381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CC44-A4DD-401C-BAE3-4BDA1320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New requirements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8EF47-A8AF-4FAD-8E52-85AFC2D1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Rate things 1-10</a:t>
            </a:r>
          </a:p>
          <a:p>
            <a:r>
              <a:rPr lang="en-US" dirty="0">
                <a:solidFill>
                  <a:schemeClr val="accent2"/>
                </a:solidFill>
              </a:rPr>
              <a:t>Listen to example audio (html audio link)</a:t>
            </a:r>
          </a:p>
          <a:p>
            <a:r>
              <a:rPr lang="en-US" dirty="0">
                <a:solidFill>
                  <a:schemeClr val="accent2"/>
                </a:solidFill>
              </a:rPr>
              <a:t>Just one square graphic in div A. </a:t>
            </a:r>
            <a:r>
              <a:rPr lang="en-US" dirty="0" err="1">
                <a:solidFill>
                  <a:schemeClr val="accent2"/>
                </a:solidFill>
              </a:rPr>
              <a:t>Div</a:t>
            </a:r>
            <a:r>
              <a:rPr lang="en-US" dirty="0">
                <a:solidFill>
                  <a:schemeClr val="accent2"/>
                </a:solidFill>
              </a:rPr>
              <a:t> B is for controls and moves with rotation</a:t>
            </a:r>
          </a:p>
          <a:p>
            <a:r>
              <a:rPr lang="en-US" dirty="0">
                <a:solidFill>
                  <a:schemeClr val="accent2"/>
                </a:solidFill>
              </a:rPr>
              <a:t>Store question results in separate files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GuideID</a:t>
            </a:r>
            <a:r>
              <a:rPr lang="en-US" dirty="0">
                <a:solidFill>
                  <a:schemeClr val="accent2"/>
                </a:solidFill>
              </a:rPr>
              <a:t>-N-A/S/B/F (Audio, Scale, Boolean, Final) in the Guides folder</a:t>
            </a:r>
          </a:p>
          <a:p>
            <a:r>
              <a:rPr lang="en-US" dirty="0">
                <a:solidFill>
                  <a:schemeClr val="accent2"/>
                </a:solidFill>
              </a:rPr>
              <a:t>id is YYYMMDD-XX..X-G Where YYYYMMDD is the year, month and date, XX..X is the patient ID, and G is the </a:t>
            </a:r>
            <a:r>
              <a:rPr lang="en-US" dirty="0" err="1">
                <a:solidFill>
                  <a:schemeClr val="accent2"/>
                </a:solidFill>
              </a:rPr>
              <a:t>GuideID</a:t>
            </a:r>
            <a:r>
              <a:rPr lang="en-US" dirty="0">
                <a:solidFill>
                  <a:schemeClr val="accent2"/>
                </a:solidFill>
              </a:rPr>
              <a:t> (a single letter)</a:t>
            </a:r>
          </a:p>
          <a:p>
            <a:r>
              <a:rPr lang="en-US" dirty="0">
                <a:solidFill>
                  <a:schemeClr val="accent2"/>
                </a:solidFill>
              </a:rPr>
              <a:t>The example audio is stored in the Guides folder as G-N-E</a:t>
            </a:r>
          </a:p>
        </p:txBody>
      </p:sp>
    </p:spTree>
    <p:extLst>
      <p:ext uri="{BB962C8B-B14F-4D97-AF65-F5344CB8AC3E}">
        <p14:creationId xmlns:p14="http://schemas.microsoft.com/office/powerpoint/2010/main" val="3966279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13E70C9-EA36-496F-9C18-04DD65AB6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17" r="1"/>
          <a:stretch/>
        </p:blipFill>
        <p:spPr>
          <a:xfrm>
            <a:off x="2664994" y="0"/>
            <a:ext cx="6862011" cy="6858000"/>
          </a:xfrm>
          <a:prstGeom prst="rect">
            <a:avLst/>
          </a:prstGeom>
        </p:spPr>
      </p:pic>
      <p:pic>
        <p:nvPicPr>
          <p:cNvPr id="7" name="Picture 4" descr="https://www.strath.ac.uk/media/1newwebsite/documents/brand/strath_main.jpg">
            <a:extLst>
              <a:ext uri="{FF2B5EF4-FFF2-40B4-BE49-F238E27FC236}">
                <a16:creationId xmlns:a16="http://schemas.microsoft.com/office/drawing/2014/main" id="{09DDC4EB-53EE-4856-899D-028F20EE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374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848738D-8359-4DE6-B0B8-B3735517525E}"/>
              </a:ext>
            </a:extLst>
          </p:cNvPr>
          <p:cNvSpPr txBox="1"/>
          <p:nvPr/>
        </p:nvSpPr>
        <p:spPr>
          <a:xfrm>
            <a:off x="3164305" y="914300"/>
            <a:ext cx="41990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Repeat the sentence </a:t>
            </a:r>
            <a:r>
              <a:rPr lang="en-GB" sz="2400" dirty="0">
                <a:solidFill>
                  <a:srgbClr val="FFC000"/>
                </a:solidFill>
              </a:rPr>
              <a:t>“Tony knew you were lying in bed” </a:t>
            </a:r>
            <a:r>
              <a:rPr lang="en-GB" sz="2400" dirty="0"/>
              <a:t>10 times. Do not pause within the sentence. Pause briefly between each repetition.</a:t>
            </a:r>
          </a:p>
          <a:p>
            <a:endParaRPr lang="en-US" sz="2400" dirty="0"/>
          </a:p>
          <a:p>
            <a:r>
              <a:rPr lang="en-US" sz="2400" dirty="0"/>
              <a:t>Click on the example button to hear an example recording.</a:t>
            </a:r>
          </a:p>
          <a:p>
            <a:endParaRPr lang="en-US" sz="2400" dirty="0"/>
          </a:p>
          <a:p>
            <a:r>
              <a:rPr lang="en-US" sz="2400" dirty="0"/>
              <a:t>When you are ready, press Record. When finished press Stop.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526290D-5C0D-4D77-B820-3429554C80D3}"/>
              </a:ext>
            </a:extLst>
          </p:cNvPr>
          <p:cNvSpPr/>
          <p:nvPr/>
        </p:nvSpPr>
        <p:spPr>
          <a:xfrm>
            <a:off x="7184831" y="4515023"/>
            <a:ext cx="1183477" cy="1502381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6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13E70C9-EA36-496F-9C18-04DD65AB6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17" r="1"/>
          <a:stretch/>
        </p:blipFill>
        <p:spPr>
          <a:xfrm>
            <a:off x="2664994" y="0"/>
            <a:ext cx="6862011" cy="6858000"/>
          </a:xfrm>
          <a:prstGeom prst="rect">
            <a:avLst/>
          </a:prstGeom>
        </p:spPr>
      </p:pic>
      <p:pic>
        <p:nvPicPr>
          <p:cNvPr id="7" name="Picture 4" descr="https://www.strath.ac.uk/media/1newwebsite/documents/brand/strath_main.jpg">
            <a:extLst>
              <a:ext uri="{FF2B5EF4-FFF2-40B4-BE49-F238E27FC236}">
                <a16:creationId xmlns:a16="http://schemas.microsoft.com/office/drawing/2014/main" id="{09DDC4EB-53EE-4856-899D-028F20EE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374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848738D-8359-4DE6-B0B8-B3735517525E}"/>
              </a:ext>
            </a:extLst>
          </p:cNvPr>
          <p:cNvSpPr txBox="1"/>
          <p:nvPr/>
        </p:nvSpPr>
        <p:spPr>
          <a:xfrm>
            <a:off x="3228474" y="2068462"/>
            <a:ext cx="4199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Please talk for about 1 minute about a topic of your choice.</a:t>
            </a:r>
          </a:p>
          <a:p>
            <a:endParaRPr lang="en-US" sz="2400" dirty="0"/>
          </a:p>
          <a:p>
            <a:r>
              <a:rPr lang="en-US" sz="2400" dirty="0"/>
              <a:t>When you are ready, press Record. When finished press Stop.</a:t>
            </a:r>
          </a:p>
        </p:txBody>
      </p:sp>
      <p:sp>
        <p:nvSpPr>
          <p:cNvPr id="10" name="Luna 9">
            <a:extLst>
              <a:ext uri="{FF2B5EF4-FFF2-40B4-BE49-F238E27FC236}">
                <a16:creationId xmlns:a16="http://schemas.microsoft.com/office/drawing/2014/main" id="{A61D7487-7438-439C-9EF2-DFC81E690ED9}"/>
              </a:ext>
            </a:extLst>
          </p:cNvPr>
          <p:cNvSpPr/>
          <p:nvPr/>
        </p:nvSpPr>
        <p:spPr>
          <a:xfrm rot="10800000">
            <a:off x="7121244" y="4538394"/>
            <a:ext cx="415438" cy="922297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una 10">
            <a:extLst>
              <a:ext uri="{FF2B5EF4-FFF2-40B4-BE49-F238E27FC236}">
                <a16:creationId xmlns:a16="http://schemas.microsoft.com/office/drawing/2014/main" id="{9A0E0BC7-6D20-4E70-B5C3-FDE47BB8A235}"/>
              </a:ext>
            </a:extLst>
          </p:cNvPr>
          <p:cNvSpPr/>
          <p:nvPr/>
        </p:nvSpPr>
        <p:spPr>
          <a:xfrm rot="10800000">
            <a:off x="7343438" y="4396355"/>
            <a:ext cx="506994" cy="1206374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una 11">
            <a:extLst>
              <a:ext uri="{FF2B5EF4-FFF2-40B4-BE49-F238E27FC236}">
                <a16:creationId xmlns:a16="http://schemas.microsoft.com/office/drawing/2014/main" id="{7E839A0C-2E4F-41FA-AD8A-2B3891C89672}"/>
              </a:ext>
            </a:extLst>
          </p:cNvPr>
          <p:cNvSpPr/>
          <p:nvPr/>
        </p:nvSpPr>
        <p:spPr>
          <a:xfrm rot="10800000">
            <a:off x="7473619" y="4136924"/>
            <a:ext cx="827443" cy="1713187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45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13E70C9-EA36-496F-9C18-04DD65AB6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17" r="1"/>
          <a:stretch/>
        </p:blipFill>
        <p:spPr>
          <a:xfrm>
            <a:off x="2664994" y="0"/>
            <a:ext cx="6862011" cy="6858000"/>
          </a:xfrm>
          <a:prstGeom prst="rect">
            <a:avLst/>
          </a:prstGeom>
        </p:spPr>
      </p:pic>
      <p:pic>
        <p:nvPicPr>
          <p:cNvPr id="7" name="Picture 4" descr="https://www.strath.ac.uk/media/1newwebsite/documents/brand/strath_main.jpg">
            <a:extLst>
              <a:ext uri="{FF2B5EF4-FFF2-40B4-BE49-F238E27FC236}">
                <a16:creationId xmlns:a16="http://schemas.microsoft.com/office/drawing/2014/main" id="{09DDC4EB-53EE-4856-899D-028F20EE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374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848738D-8359-4DE6-B0B8-B3735517525E}"/>
              </a:ext>
            </a:extLst>
          </p:cNvPr>
          <p:cNvSpPr txBox="1"/>
          <p:nvPr/>
        </p:nvSpPr>
        <p:spPr>
          <a:xfrm>
            <a:off x="3228474" y="2068462"/>
            <a:ext cx="4199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have now completed your recording session.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Thank you!</a:t>
            </a:r>
            <a:endParaRPr lang="en-US" sz="240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197270B-9603-45CA-BD0D-A8049570F2A6}"/>
              </a:ext>
            </a:extLst>
          </p:cNvPr>
          <p:cNvSpPr/>
          <p:nvPr/>
        </p:nvSpPr>
        <p:spPr>
          <a:xfrm>
            <a:off x="5619138" y="3762703"/>
            <a:ext cx="2242599" cy="1943881"/>
          </a:xfrm>
          <a:custGeom>
            <a:avLst/>
            <a:gdLst>
              <a:gd name="connsiteX0" fmla="*/ 0 w 1684421"/>
              <a:gd name="connsiteY0" fmla="*/ 818147 h 1479884"/>
              <a:gd name="connsiteX1" fmla="*/ 709863 w 1684421"/>
              <a:gd name="connsiteY1" fmla="*/ 1479884 h 1479884"/>
              <a:gd name="connsiteX2" fmla="*/ 757989 w 1684421"/>
              <a:gd name="connsiteY2" fmla="*/ 1371600 h 1479884"/>
              <a:gd name="connsiteX3" fmla="*/ 806115 w 1684421"/>
              <a:gd name="connsiteY3" fmla="*/ 1275347 h 1479884"/>
              <a:gd name="connsiteX4" fmla="*/ 1684421 w 1684421"/>
              <a:gd name="connsiteY4" fmla="*/ 0 h 1479884"/>
              <a:gd name="connsiteX5" fmla="*/ 637673 w 1684421"/>
              <a:gd name="connsiteY5" fmla="*/ 866273 h 1479884"/>
              <a:gd name="connsiteX6" fmla="*/ 96252 w 1684421"/>
              <a:gd name="connsiteY6" fmla="*/ 830178 h 1479884"/>
              <a:gd name="connsiteX0" fmla="*/ 0 w 1684421"/>
              <a:gd name="connsiteY0" fmla="*/ 818147 h 1515928"/>
              <a:gd name="connsiteX1" fmla="*/ 709863 w 1684421"/>
              <a:gd name="connsiteY1" fmla="*/ 1479884 h 1515928"/>
              <a:gd name="connsiteX2" fmla="*/ 806115 w 1684421"/>
              <a:gd name="connsiteY2" fmla="*/ 1275347 h 1515928"/>
              <a:gd name="connsiteX3" fmla="*/ 1684421 w 1684421"/>
              <a:gd name="connsiteY3" fmla="*/ 0 h 1515928"/>
              <a:gd name="connsiteX4" fmla="*/ 637673 w 1684421"/>
              <a:gd name="connsiteY4" fmla="*/ 866273 h 1515928"/>
              <a:gd name="connsiteX5" fmla="*/ 96252 w 1684421"/>
              <a:gd name="connsiteY5" fmla="*/ 830178 h 1515928"/>
              <a:gd name="connsiteX0" fmla="*/ 0 w 1684572"/>
              <a:gd name="connsiteY0" fmla="*/ 818147 h 1479884"/>
              <a:gd name="connsiteX1" fmla="*/ 709863 w 1684572"/>
              <a:gd name="connsiteY1" fmla="*/ 1479884 h 1479884"/>
              <a:gd name="connsiteX2" fmla="*/ 1684421 w 1684572"/>
              <a:gd name="connsiteY2" fmla="*/ 0 h 1479884"/>
              <a:gd name="connsiteX3" fmla="*/ 637673 w 1684572"/>
              <a:gd name="connsiteY3" fmla="*/ 866273 h 1479884"/>
              <a:gd name="connsiteX4" fmla="*/ 96252 w 1684572"/>
              <a:gd name="connsiteY4" fmla="*/ 830178 h 1479884"/>
              <a:gd name="connsiteX0" fmla="*/ 0 w 1684572"/>
              <a:gd name="connsiteY0" fmla="*/ 818147 h 1479884"/>
              <a:gd name="connsiteX1" fmla="*/ 709863 w 1684572"/>
              <a:gd name="connsiteY1" fmla="*/ 1479884 h 1479884"/>
              <a:gd name="connsiteX2" fmla="*/ 1684421 w 1684572"/>
              <a:gd name="connsiteY2" fmla="*/ 0 h 1479884"/>
              <a:gd name="connsiteX3" fmla="*/ 637673 w 1684572"/>
              <a:gd name="connsiteY3" fmla="*/ 866273 h 1479884"/>
              <a:gd name="connsiteX4" fmla="*/ 96252 w 1684572"/>
              <a:gd name="connsiteY4" fmla="*/ 830178 h 1479884"/>
              <a:gd name="connsiteX5" fmla="*/ 0 w 1684572"/>
              <a:gd name="connsiteY5" fmla="*/ 818147 h 1479884"/>
              <a:gd name="connsiteX0" fmla="*/ 0 w 1684572"/>
              <a:gd name="connsiteY0" fmla="*/ 818147 h 1479884"/>
              <a:gd name="connsiteX1" fmla="*/ 709863 w 1684572"/>
              <a:gd name="connsiteY1" fmla="*/ 1479884 h 1479884"/>
              <a:gd name="connsiteX2" fmla="*/ 1684421 w 1684572"/>
              <a:gd name="connsiteY2" fmla="*/ 0 h 1479884"/>
              <a:gd name="connsiteX3" fmla="*/ 637673 w 1684572"/>
              <a:gd name="connsiteY3" fmla="*/ 866273 h 1479884"/>
              <a:gd name="connsiteX4" fmla="*/ 0 w 1684572"/>
              <a:gd name="connsiteY4" fmla="*/ 818147 h 1479884"/>
              <a:gd name="connsiteX0" fmla="*/ 0 w 1684572"/>
              <a:gd name="connsiteY0" fmla="*/ 818147 h 1479884"/>
              <a:gd name="connsiteX1" fmla="*/ 709863 w 1684572"/>
              <a:gd name="connsiteY1" fmla="*/ 1479884 h 1479884"/>
              <a:gd name="connsiteX2" fmla="*/ 1684421 w 1684572"/>
              <a:gd name="connsiteY2" fmla="*/ 0 h 1479884"/>
              <a:gd name="connsiteX3" fmla="*/ 745957 w 1684572"/>
              <a:gd name="connsiteY3" fmla="*/ 1010652 h 1479884"/>
              <a:gd name="connsiteX4" fmla="*/ 0 w 1684572"/>
              <a:gd name="connsiteY4" fmla="*/ 818147 h 1479884"/>
              <a:gd name="connsiteX0" fmla="*/ 0 w 1684572"/>
              <a:gd name="connsiteY0" fmla="*/ 818147 h 1479884"/>
              <a:gd name="connsiteX1" fmla="*/ 709863 w 1684572"/>
              <a:gd name="connsiteY1" fmla="*/ 1479884 h 1479884"/>
              <a:gd name="connsiteX2" fmla="*/ 1684421 w 1684572"/>
              <a:gd name="connsiteY2" fmla="*/ 0 h 1479884"/>
              <a:gd name="connsiteX3" fmla="*/ 661736 w 1684572"/>
              <a:gd name="connsiteY3" fmla="*/ 986589 h 1479884"/>
              <a:gd name="connsiteX4" fmla="*/ 0 w 1684572"/>
              <a:gd name="connsiteY4" fmla="*/ 818147 h 1479884"/>
              <a:gd name="connsiteX0" fmla="*/ 0 w 1684706"/>
              <a:gd name="connsiteY0" fmla="*/ 818147 h 1479884"/>
              <a:gd name="connsiteX1" fmla="*/ 709863 w 1684706"/>
              <a:gd name="connsiteY1" fmla="*/ 1479884 h 1479884"/>
              <a:gd name="connsiteX2" fmla="*/ 1684421 w 1684706"/>
              <a:gd name="connsiteY2" fmla="*/ 0 h 1479884"/>
              <a:gd name="connsiteX3" fmla="*/ 661736 w 1684706"/>
              <a:gd name="connsiteY3" fmla="*/ 986589 h 1479884"/>
              <a:gd name="connsiteX4" fmla="*/ 0 w 1684706"/>
              <a:gd name="connsiteY4" fmla="*/ 818147 h 1479884"/>
              <a:gd name="connsiteX0" fmla="*/ 0 w 1684706"/>
              <a:gd name="connsiteY0" fmla="*/ 818147 h 1479884"/>
              <a:gd name="connsiteX1" fmla="*/ 709863 w 1684706"/>
              <a:gd name="connsiteY1" fmla="*/ 1479884 h 1479884"/>
              <a:gd name="connsiteX2" fmla="*/ 1684421 w 1684706"/>
              <a:gd name="connsiteY2" fmla="*/ 0 h 1479884"/>
              <a:gd name="connsiteX3" fmla="*/ 661736 w 1684706"/>
              <a:gd name="connsiteY3" fmla="*/ 986589 h 1479884"/>
              <a:gd name="connsiteX4" fmla="*/ 0 w 1684706"/>
              <a:gd name="connsiteY4" fmla="*/ 818147 h 1479884"/>
              <a:gd name="connsiteX0" fmla="*/ 0 w 1684706"/>
              <a:gd name="connsiteY0" fmla="*/ 818147 h 1479884"/>
              <a:gd name="connsiteX1" fmla="*/ 709863 w 1684706"/>
              <a:gd name="connsiteY1" fmla="*/ 1479884 h 1479884"/>
              <a:gd name="connsiteX2" fmla="*/ 1684421 w 1684706"/>
              <a:gd name="connsiteY2" fmla="*/ 0 h 1479884"/>
              <a:gd name="connsiteX3" fmla="*/ 661736 w 1684706"/>
              <a:gd name="connsiteY3" fmla="*/ 986589 h 1479884"/>
              <a:gd name="connsiteX4" fmla="*/ 0 w 1684706"/>
              <a:gd name="connsiteY4" fmla="*/ 818147 h 1479884"/>
              <a:gd name="connsiteX0" fmla="*/ 0 w 1684706"/>
              <a:gd name="connsiteY0" fmla="*/ 818147 h 1479884"/>
              <a:gd name="connsiteX1" fmla="*/ 709863 w 1684706"/>
              <a:gd name="connsiteY1" fmla="*/ 1479884 h 1479884"/>
              <a:gd name="connsiteX2" fmla="*/ 1684421 w 1684706"/>
              <a:gd name="connsiteY2" fmla="*/ 0 h 1479884"/>
              <a:gd name="connsiteX3" fmla="*/ 661736 w 1684706"/>
              <a:gd name="connsiteY3" fmla="*/ 986589 h 1479884"/>
              <a:gd name="connsiteX4" fmla="*/ 0 w 1684706"/>
              <a:gd name="connsiteY4" fmla="*/ 818147 h 1479884"/>
              <a:gd name="connsiteX0" fmla="*/ 0 w 1684706"/>
              <a:gd name="connsiteY0" fmla="*/ 818147 h 1479884"/>
              <a:gd name="connsiteX1" fmla="*/ 709863 w 1684706"/>
              <a:gd name="connsiteY1" fmla="*/ 1479884 h 1479884"/>
              <a:gd name="connsiteX2" fmla="*/ 1684421 w 1684706"/>
              <a:gd name="connsiteY2" fmla="*/ 0 h 1479884"/>
              <a:gd name="connsiteX3" fmla="*/ 661736 w 1684706"/>
              <a:gd name="connsiteY3" fmla="*/ 1010652 h 1479884"/>
              <a:gd name="connsiteX4" fmla="*/ 0 w 1684706"/>
              <a:gd name="connsiteY4" fmla="*/ 818147 h 1479884"/>
              <a:gd name="connsiteX0" fmla="*/ 0 w 1684706"/>
              <a:gd name="connsiteY0" fmla="*/ 818147 h 1479884"/>
              <a:gd name="connsiteX1" fmla="*/ 709863 w 1684706"/>
              <a:gd name="connsiteY1" fmla="*/ 1479884 h 1479884"/>
              <a:gd name="connsiteX2" fmla="*/ 1684421 w 1684706"/>
              <a:gd name="connsiteY2" fmla="*/ 0 h 1479884"/>
              <a:gd name="connsiteX3" fmla="*/ 661736 w 1684706"/>
              <a:gd name="connsiteY3" fmla="*/ 1010652 h 1479884"/>
              <a:gd name="connsiteX4" fmla="*/ 0 w 1684706"/>
              <a:gd name="connsiteY4" fmla="*/ 818147 h 1479884"/>
              <a:gd name="connsiteX0" fmla="*/ 0 w 1684706"/>
              <a:gd name="connsiteY0" fmla="*/ 818147 h 1479884"/>
              <a:gd name="connsiteX1" fmla="*/ 709863 w 1684706"/>
              <a:gd name="connsiteY1" fmla="*/ 1479884 h 1479884"/>
              <a:gd name="connsiteX2" fmla="*/ 1684421 w 1684706"/>
              <a:gd name="connsiteY2" fmla="*/ 0 h 1479884"/>
              <a:gd name="connsiteX3" fmla="*/ 661736 w 1684706"/>
              <a:gd name="connsiteY3" fmla="*/ 1010652 h 1479884"/>
              <a:gd name="connsiteX4" fmla="*/ 0 w 1684706"/>
              <a:gd name="connsiteY4" fmla="*/ 818147 h 1479884"/>
              <a:gd name="connsiteX0" fmla="*/ 0 w 1684786"/>
              <a:gd name="connsiteY0" fmla="*/ 818147 h 1540042"/>
              <a:gd name="connsiteX1" fmla="*/ 794084 w 1684786"/>
              <a:gd name="connsiteY1" fmla="*/ 1540042 h 1540042"/>
              <a:gd name="connsiteX2" fmla="*/ 1684421 w 1684786"/>
              <a:gd name="connsiteY2" fmla="*/ 0 h 1540042"/>
              <a:gd name="connsiteX3" fmla="*/ 661736 w 1684786"/>
              <a:gd name="connsiteY3" fmla="*/ 1010652 h 1540042"/>
              <a:gd name="connsiteX4" fmla="*/ 0 w 1684786"/>
              <a:gd name="connsiteY4" fmla="*/ 818147 h 1540042"/>
              <a:gd name="connsiteX0" fmla="*/ 0 w 1684583"/>
              <a:gd name="connsiteY0" fmla="*/ 818147 h 1540042"/>
              <a:gd name="connsiteX1" fmla="*/ 794084 w 1684583"/>
              <a:gd name="connsiteY1" fmla="*/ 1540042 h 1540042"/>
              <a:gd name="connsiteX2" fmla="*/ 1684421 w 1684583"/>
              <a:gd name="connsiteY2" fmla="*/ 0 h 1540042"/>
              <a:gd name="connsiteX3" fmla="*/ 661736 w 1684583"/>
              <a:gd name="connsiteY3" fmla="*/ 1010652 h 1540042"/>
              <a:gd name="connsiteX4" fmla="*/ 0 w 1684583"/>
              <a:gd name="connsiteY4" fmla="*/ 818147 h 1540042"/>
              <a:gd name="connsiteX0" fmla="*/ 0 w 1684421"/>
              <a:gd name="connsiteY0" fmla="*/ 818147 h 1540042"/>
              <a:gd name="connsiteX1" fmla="*/ 794084 w 1684421"/>
              <a:gd name="connsiteY1" fmla="*/ 1540042 h 1540042"/>
              <a:gd name="connsiteX2" fmla="*/ 1684421 w 1684421"/>
              <a:gd name="connsiteY2" fmla="*/ 0 h 1540042"/>
              <a:gd name="connsiteX3" fmla="*/ 661736 w 1684421"/>
              <a:gd name="connsiteY3" fmla="*/ 1010652 h 1540042"/>
              <a:gd name="connsiteX4" fmla="*/ 0 w 1684421"/>
              <a:gd name="connsiteY4" fmla="*/ 818147 h 1540042"/>
              <a:gd name="connsiteX0" fmla="*/ 0 w 1684421"/>
              <a:gd name="connsiteY0" fmla="*/ 818147 h 1540042"/>
              <a:gd name="connsiteX1" fmla="*/ 794084 w 1684421"/>
              <a:gd name="connsiteY1" fmla="*/ 1540042 h 1540042"/>
              <a:gd name="connsiteX2" fmla="*/ 1684421 w 1684421"/>
              <a:gd name="connsiteY2" fmla="*/ 0 h 1540042"/>
              <a:gd name="connsiteX3" fmla="*/ 661736 w 1684421"/>
              <a:gd name="connsiteY3" fmla="*/ 1010652 h 1540042"/>
              <a:gd name="connsiteX4" fmla="*/ 0 w 1684421"/>
              <a:gd name="connsiteY4" fmla="*/ 818147 h 1540042"/>
              <a:gd name="connsiteX0" fmla="*/ 0 w 1684421"/>
              <a:gd name="connsiteY0" fmla="*/ 818147 h 1540042"/>
              <a:gd name="connsiteX1" fmla="*/ 794084 w 1684421"/>
              <a:gd name="connsiteY1" fmla="*/ 1540042 h 1540042"/>
              <a:gd name="connsiteX2" fmla="*/ 1684421 w 1684421"/>
              <a:gd name="connsiteY2" fmla="*/ 0 h 1540042"/>
              <a:gd name="connsiteX3" fmla="*/ 661736 w 1684421"/>
              <a:gd name="connsiteY3" fmla="*/ 1010652 h 1540042"/>
              <a:gd name="connsiteX4" fmla="*/ 0 w 1684421"/>
              <a:gd name="connsiteY4" fmla="*/ 818147 h 15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21" h="1540042">
                <a:moveTo>
                  <a:pt x="0" y="818147"/>
                </a:moveTo>
                <a:cubicBezTo>
                  <a:pt x="344905" y="1086852"/>
                  <a:pt x="533399" y="1211178"/>
                  <a:pt x="794084" y="1540042"/>
                </a:cubicBezTo>
                <a:cubicBezTo>
                  <a:pt x="1038726" y="958515"/>
                  <a:pt x="1299411" y="535405"/>
                  <a:pt x="1684421" y="0"/>
                </a:cubicBezTo>
                <a:cubicBezTo>
                  <a:pt x="1343526" y="336884"/>
                  <a:pt x="990600" y="625642"/>
                  <a:pt x="661736" y="1010652"/>
                </a:cubicBezTo>
                <a:cubicBezTo>
                  <a:pt x="441157" y="894347"/>
                  <a:pt x="256674" y="838199"/>
                  <a:pt x="0" y="818147"/>
                </a:cubicBez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3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CBAE3-C991-47DE-A346-57EBADEF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FE7CB-16A5-4BF2-876E-CA4EF248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 server</a:t>
            </a:r>
          </a:p>
          <a:p>
            <a:r>
              <a:rPr lang="en-US" dirty="0"/>
              <a:t>Can handle many parallel clients</a:t>
            </a:r>
          </a:p>
          <a:p>
            <a:r>
              <a:rPr lang="en-US" dirty="0"/>
              <a:t>Connects to private cloud storage using env vars</a:t>
            </a:r>
          </a:p>
          <a:p>
            <a:r>
              <a:rPr lang="en-US" dirty="0"/>
              <a:t>If http GET contains valid directory param web app is returned</a:t>
            </a:r>
          </a:p>
          <a:p>
            <a:r>
              <a:rPr lang="en-US" dirty="0"/>
              <a:t>Takes client audio and sends it back to client immediately</a:t>
            </a:r>
          </a:p>
          <a:p>
            <a:r>
              <a:rPr lang="en-US" dirty="0"/>
              <a:t>When client send command, audio is buffered</a:t>
            </a:r>
          </a:p>
          <a:p>
            <a:r>
              <a:rPr lang="en-US" dirty="0"/>
              <a:t>When client send command, buffering stops and buffer is converted to MP3 and sent to private cloud folder with specific filename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1FAE1-9F50-4791-BA38-EDC93E4C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9A26B-6672-492E-97C0-6F2DA81E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opens client with URL including valid test name (</a:t>
            </a:r>
            <a:r>
              <a:rPr lang="en-US" dirty="0" err="1"/>
              <a:t>yymmdd</a:t>
            </a:r>
            <a:r>
              <a:rPr lang="en-US" dirty="0"/>
              <a:t>-patient ID-</a:t>
            </a:r>
            <a:r>
              <a:rPr lang="en-US" dirty="0" err="1"/>
              <a:t>GuideID</a:t>
            </a:r>
            <a:r>
              <a:rPr lang="en-US" dirty="0"/>
              <a:t>) which corresponds to valid cloud folder and the current date (TZ?)</a:t>
            </a:r>
          </a:p>
          <a:p>
            <a:r>
              <a:rPr lang="en-US" dirty="0"/>
              <a:t>Web app returned in the client</a:t>
            </a:r>
          </a:p>
          <a:p>
            <a:r>
              <a:rPr lang="en-US" dirty="0"/>
              <a:t>Client connects over socket.io, gets audio control, &amp; streams audio to and from server continuously. </a:t>
            </a:r>
          </a:p>
          <a:p>
            <a:r>
              <a:rPr lang="en-US" dirty="0"/>
              <a:t>UI displays audio level returned by server. Can be monitored.</a:t>
            </a:r>
          </a:p>
          <a:p>
            <a:r>
              <a:rPr lang="en-US" dirty="0"/>
              <a:t>Client loads test guide steps and goes through them one-by-one</a:t>
            </a:r>
          </a:p>
          <a:p>
            <a:r>
              <a:rPr lang="en-US" dirty="0"/>
              <a:t>User reads instructions, prepares, presses record, performs and stops</a:t>
            </a:r>
          </a:p>
          <a:p>
            <a:r>
              <a:rPr lang="en-US" dirty="0"/>
              <a:t>Client send record and stop(filename) commands</a:t>
            </a:r>
          </a:p>
        </p:txBody>
      </p:sp>
    </p:spTree>
    <p:extLst>
      <p:ext uri="{BB962C8B-B14F-4D97-AF65-F5344CB8AC3E}">
        <p14:creationId xmlns:p14="http://schemas.microsoft.com/office/powerpoint/2010/main" val="3728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B205B-83D0-425F-AB95-54ADA964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EE06D-5CCC-42E6-BB51-AA85365D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server.js = all-in-one server module</a:t>
            </a:r>
          </a:p>
          <a:p>
            <a:pPr lvl="1"/>
            <a:r>
              <a:rPr lang="en-US" dirty="0"/>
              <a:t>express http request handler and sense checker</a:t>
            </a:r>
          </a:p>
          <a:p>
            <a:pPr lvl="1"/>
            <a:r>
              <a:rPr lang="en-US" dirty="0"/>
              <a:t>socket.io bi-directional streamer</a:t>
            </a:r>
          </a:p>
          <a:p>
            <a:pPr lvl="1"/>
            <a:r>
              <a:rPr lang="en-US" dirty="0"/>
              <a:t>Cloud storage handler and MP3 generator</a:t>
            </a:r>
          </a:p>
          <a:p>
            <a:r>
              <a:rPr lang="en-US" dirty="0"/>
              <a:t>public/index.html = client UI</a:t>
            </a:r>
          </a:p>
          <a:p>
            <a:r>
              <a:rPr lang="en-US" dirty="0"/>
              <a:t>public/</a:t>
            </a:r>
            <a:r>
              <a:rPr lang="en-US" dirty="0" err="1"/>
              <a:t>js</a:t>
            </a:r>
            <a:r>
              <a:rPr lang="en-US" dirty="0"/>
              <a:t>/main.js = client module</a:t>
            </a:r>
          </a:p>
          <a:p>
            <a:r>
              <a:rPr lang="en-US" dirty="0"/>
              <a:t>public/guides/ = guide file cache as image files named G-S-T where G is the Guide ID, S is the step number, and T is the type (A/S/B/E/F = Audio/Scale/Boolean/Example/Final)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public/slartyguts.html = monitoring UI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/slartyguts.js = monitoring module</a:t>
            </a:r>
          </a:p>
        </p:txBody>
      </p:sp>
    </p:spTree>
    <p:extLst>
      <p:ext uri="{BB962C8B-B14F-4D97-AF65-F5344CB8AC3E}">
        <p14:creationId xmlns:p14="http://schemas.microsoft.com/office/powerpoint/2010/main" val="416165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605D42-6D81-4D0B-9A91-30CA81EF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5950C04-9520-48A5-8DAC-827A8471A929}"/>
              </a:ext>
            </a:extLst>
          </p:cNvPr>
          <p:cNvSpPr/>
          <p:nvPr/>
        </p:nvSpPr>
        <p:spPr>
          <a:xfrm>
            <a:off x="3947531" y="4501095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6BED3E-EEC4-4D1C-A53A-F4AE78C06A0F}"/>
              </a:ext>
            </a:extLst>
          </p:cNvPr>
          <p:cNvCxnSpPr>
            <a:cxnSpLocks/>
          </p:cNvCxnSpPr>
          <p:nvPr/>
        </p:nvCxnSpPr>
        <p:spPr>
          <a:xfrm>
            <a:off x="3947531" y="4482787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856907-20D4-4AB5-A6F9-5D892CF3D847}"/>
              </a:ext>
            </a:extLst>
          </p:cNvPr>
          <p:cNvSpPr/>
          <p:nvPr/>
        </p:nvSpPr>
        <p:spPr>
          <a:xfrm>
            <a:off x="4047892" y="5321920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cio 10">
            <a:extLst>
              <a:ext uri="{FF2B5EF4-FFF2-40B4-BE49-F238E27FC236}">
                <a16:creationId xmlns:a16="http://schemas.microsoft.com/office/drawing/2014/main" id="{15162BC7-A084-40DC-9A10-F0EC845FF2F8}"/>
              </a:ext>
            </a:extLst>
          </p:cNvPr>
          <p:cNvSpPr/>
          <p:nvPr/>
        </p:nvSpPr>
        <p:spPr>
          <a:xfrm rot="5400000">
            <a:off x="3615783" y="5444583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04A46DE-77B9-48B8-98C6-93BE09FC80A1}"/>
              </a:ext>
            </a:extLst>
          </p:cNvPr>
          <p:cNvGrpSpPr/>
          <p:nvPr/>
        </p:nvGrpSpPr>
        <p:grpSpPr>
          <a:xfrm>
            <a:off x="5852977" y="4809751"/>
            <a:ext cx="323386" cy="613317"/>
            <a:chOff x="4036741" y="2832410"/>
            <a:chExt cx="1014761" cy="2018370"/>
          </a:xfrm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D4057C6C-1F8A-435E-8664-161EA404C0F1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87EE47F-C824-4F3B-9B35-1F89240E41F0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70F44EF1-41E3-49FF-A046-8C22AB499D17}"/>
              </a:ext>
            </a:extLst>
          </p:cNvPr>
          <p:cNvSpPr/>
          <p:nvPr/>
        </p:nvSpPr>
        <p:spPr>
          <a:xfrm>
            <a:off x="4270916" y="5540059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579D265-47CC-4966-B2BB-0B265721E90E}"/>
              </a:ext>
            </a:extLst>
          </p:cNvPr>
          <p:cNvSpPr/>
          <p:nvPr/>
        </p:nvSpPr>
        <p:spPr>
          <a:xfrm>
            <a:off x="4337582" y="4122787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CEA691FD-5C03-4070-BF37-2FF2E260063A}"/>
              </a:ext>
            </a:extLst>
          </p:cNvPr>
          <p:cNvSpPr/>
          <p:nvPr/>
        </p:nvSpPr>
        <p:spPr>
          <a:xfrm>
            <a:off x="4282067" y="4493940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90FC4AE-4543-4178-8908-766E727673E2}"/>
              </a:ext>
            </a:extLst>
          </p:cNvPr>
          <p:cNvCxnSpPr>
            <a:cxnSpLocks/>
          </p:cNvCxnSpPr>
          <p:nvPr/>
        </p:nvCxnSpPr>
        <p:spPr>
          <a:xfrm flipH="1" flipV="1">
            <a:off x="4922054" y="3174551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CC41B5-4BF7-4424-A025-66406394EB4A}"/>
              </a:ext>
            </a:extLst>
          </p:cNvPr>
          <p:cNvGrpSpPr/>
          <p:nvPr/>
        </p:nvGrpSpPr>
        <p:grpSpPr>
          <a:xfrm rot="10800000">
            <a:off x="4740126" y="2518024"/>
            <a:ext cx="323386" cy="613317"/>
            <a:chOff x="4036741" y="2832410"/>
            <a:chExt cx="1014761" cy="2018370"/>
          </a:xfrm>
        </p:grpSpPr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15455B7A-B344-4734-863D-C2A0E79F96C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F1486124-0CE1-4A75-B2FF-2EDEF08A1C47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2C59E786-39CD-4855-8563-F3FE0FE06181}"/>
              </a:ext>
            </a:extLst>
          </p:cNvPr>
          <p:cNvSpPr/>
          <p:nvPr/>
        </p:nvSpPr>
        <p:spPr>
          <a:xfrm>
            <a:off x="4895385" y="1982439"/>
            <a:ext cx="2541196" cy="961736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2793444"/>
              <a:gd name="connsiteY0" fmla="*/ 352217 h 766821"/>
              <a:gd name="connsiteX1" fmla="*/ 2793444 w 2793444"/>
              <a:gd name="connsiteY1" fmla="*/ 765068 h 766821"/>
              <a:gd name="connsiteX0" fmla="*/ 0 w 2793444"/>
              <a:gd name="connsiteY0" fmla="*/ 615951 h 1028802"/>
              <a:gd name="connsiteX1" fmla="*/ 2793444 w 2793444"/>
              <a:gd name="connsiteY1" fmla="*/ 1028802 h 1028802"/>
              <a:gd name="connsiteX0" fmla="*/ 0 w 2541196"/>
              <a:gd name="connsiteY0" fmla="*/ 615951 h 1028802"/>
              <a:gd name="connsiteX1" fmla="*/ 2541196 w 2541196"/>
              <a:gd name="connsiteY1" fmla="*/ 1028802 h 1028802"/>
              <a:gd name="connsiteX0" fmla="*/ 0 w 2541196"/>
              <a:gd name="connsiteY0" fmla="*/ 548885 h 961736"/>
              <a:gd name="connsiteX1" fmla="*/ 2541196 w 2541196"/>
              <a:gd name="connsiteY1" fmla="*/ 961736 h 9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1196" h="961736">
                <a:moveTo>
                  <a:pt x="0" y="548885"/>
                </a:moveTo>
                <a:cubicBezTo>
                  <a:pt x="14868" y="-458442"/>
                  <a:pt x="1467602" y="64767"/>
                  <a:pt x="2541196" y="961736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E48A92A8-1210-48B0-B671-8E0BD9F52FE6}"/>
              </a:ext>
            </a:extLst>
          </p:cNvPr>
          <p:cNvSpPr/>
          <p:nvPr/>
        </p:nvSpPr>
        <p:spPr>
          <a:xfrm>
            <a:off x="4901146" y="2031298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ED01BA2-DAE0-4FD0-9AAC-1E1F7F8FCC77}"/>
              </a:ext>
            </a:extLst>
          </p:cNvPr>
          <p:cNvSpPr/>
          <p:nvPr/>
        </p:nvSpPr>
        <p:spPr>
          <a:xfrm>
            <a:off x="6318064" y="2941297"/>
            <a:ext cx="2965878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85D9B8C-D255-4372-8951-B1F9878D86A5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3458855" y="2701003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F8F7343-5D67-4ED0-9696-1DBF2A04A3EA}"/>
              </a:ext>
            </a:extLst>
          </p:cNvPr>
          <p:cNvCxnSpPr>
            <a:cxnSpLocks/>
          </p:cNvCxnSpPr>
          <p:nvPr/>
        </p:nvCxnSpPr>
        <p:spPr>
          <a:xfrm flipV="1">
            <a:off x="4159404" y="1360635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A9D355E-65D6-4F47-99C6-F08A3A6955E1}"/>
              </a:ext>
            </a:extLst>
          </p:cNvPr>
          <p:cNvSpPr txBox="1"/>
          <p:nvPr/>
        </p:nvSpPr>
        <p:spPr>
          <a:xfrm>
            <a:off x="5338405" y="1183250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Command manager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97F896E-011E-45C0-AC92-909223F62DA2}"/>
              </a:ext>
            </a:extLst>
          </p:cNvPr>
          <p:cNvSpPr txBox="1"/>
          <p:nvPr/>
        </p:nvSpPr>
        <p:spPr>
          <a:xfrm>
            <a:off x="2278287" y="5249799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2FA2D8B-A24E-407E-B28D-34A1083AAF0E}"/>
              </a:ext>
            </a:extLst>
          </p:cNvPr>
          <p:cNvSpPr txBox="1"/>
          <p:nvPr/>
        </p:nvSpPr>
        <p:spPr>
          <a:xfrm>
            <a:off x="6378902" y="2938170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Unpack, unzip, MP3 &amp; upload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ACCFD90-7BE2-48B6-82B7-F313CB299DC5}"/>
              </a:ext>
            </a:extLst>
          </p:cNvPr>
          <p:cNvSpPr/>
          <p:nvPr/>
        </p:nvSpPr>
        <p:spPr>
          <a:xfrm>
            <a:off x="5327314" y="1179997"/>
            <a:ext cx="2114640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B551DF0-F240-445E-BEA2-7E8B40407B54}"/>
              </a:ext>
            </a:extLst>
          </p:cNvPr>
          <p:cNvSpPr txBox="1"/>
          <p:nvPr/>
        </p:nvSpPr>
        <p:spPr>
          <a:xfrm>
            <a:off x="4359884" y="411895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BFE04B2-E26A-4D12-AD42-56D6A7A258C0}"/>
              </a:ext>
            </a:extLst>
          </p:cNvPr>
          <p:cNvSpPr/>
          <p:nvPr/>
        </p:nvSpPr>
        <p:spPr>
          <a:xfrm>
            <a:off x="2890024" y="3829673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EADA0B8-CBD3-4F97-85A3-2FA045312C0A}"/>
              </a:ext>
            </a:extLst>
          </p:cNvPr>
          <p:cNvSpPr txBox="1"/>
          <p:nvPr/>
        </p:nvSpPr>
        <p:spPr>
          <a:xfrm>
            <a:off x="3037519" y="3824348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Guider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2BCBF77-A20E-4E55-A33A-D87F96F0E687}"/>
              </a:ext>
            </a:extLst>
          </p:cNvPr>
          <p:cNvSpPr/>
          <p:nvPr/>
        </p:nvSpPr>
        <p:spPr>
          <a:xfrm>
            <a:off x="5312027" y="5443498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6472A50-FB6E-412C-BFAD-929B3F083E9A}"/>
              </a:ext>
            </a:extLst>
          </p:cNvPr>
          <p:cNvSpPr txBox="1"/>
          <p:nvPr/>
        </p:nvSpPr>
        <p:spPr>
          <a:xfrm>
            <a:off x="5312027" y="5442157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854C2F6-84F0-4752-8585-E53CFDA88CF0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3208260" y="4189673"/>
            <a:ext cx="250595" cy="534729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3A0B3F4-C6C1-48B3-8A46-3B45D346EE5F}"/>
              </a:ext>
            </a:extLst>
          </p:cNvPr>
          <p:cNvSpPr txBox="1"/>
          <p:nvPr/>
        </p:nvSpPr>
        <p:spPr>
          <a:xfrm>
            <a:off x="2943707" y="47150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UI</a:t>
            </a:r>
          </a:p>
        </p:txBody>
      </p:sp>
      <p:sp>
        <p:nvSpPr>
          <p:cNvPr id="52" name="Cilindro 51">
            <a:extLst>
              <a:ext uri="{FF2B5EF4-FFF2-40B4-BE49-F238E27FC236}">
                <a16:creationId xmlns:a16="http://schemas.microsoft.com/office/drawing/2014/main" id="{D54F004E-04EC-4905-8558-9B319CD9A48F}"/>
              </a:ext>
            </a:extLst>
          </p:cNvPr>
          <p:cNvSpPr/>
          <p:nvPr/>
        </p:nvSpPr>
        <p:spPr>
          <a:xfrm>
            <a:off x="9123741" y="3781139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8E95B66-8DF3-401F-A4CF-AB8EAB71D8A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861841" y="3307502"/>
            <a:ext cx="1261900" cy="675919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1BE3E97-642D-4378-A8B6-D555DFEA787C}"/>
              </a:ext>
            </a:extLst>
          </p:cNvPr>
          <p:cNvCxnSpPr>
            <a:cxnSpLocks/>
          </p:cNvCxnSpPr>
          <p:nvPr/>
        </p:nvCxnSpPr>
        <p:spPr>
          <a:xfrm flipV="1">
            <a:off x="2204443" y="2216085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78D7193-E9A8-4297-B065-0B3D52099EC4}"/>
              </a:ext>
            </a:extLst>
          </p:cNvPr>
          <p:cNvSpPr txBox="1"/>
          <p:nvPr/>
        </p:nvSpPr>
        <p:spPr>
          <a:xfrm>
            <a:off x="1444960" y="3335089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URL + param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F0ABC41-F2B6-47DD-A74F-7A8A6A3CD40B}"/>
              </a:ext>
            </a:extLst>
          </p:cNvPr>
          <p:cNvCxnSpPr>
            <a:cxnSpLocks/>
          </p:cNvCxnSpPr>
          <p:nvPr/>
        </p:nvCxnSpPr>
        <p:spPr>
          <a:xfrm flipV="1">
            <a:off x="2930894" y="882935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9AD9BB4-865E-426A-8D20-4A193FE2BD35}"/>
              </a:ext>
            </a:extLst>
          </p:cNvPr>
          <p:cNvSpPr txBox="1"/>
          <p:nvPr/>
        </p:nvSpPr>
        <p:spPr>
          <a:xfrm>
            <a:off x="4111770" y="686544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Param check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61459B4-D5B7-4B69-A85D-8CD46384E640}"/>
              </a:ext>
            </a:extLst>
          </p:cNvPr>
          <p:cNvSpPr/>
          <p:nvPr/>
        </p:nvSpPr>
        <p:spPr>
          <a:xfrm>
            <a:off x="4100679" y="683291"/>
            <a:ext cx="1380312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928B7049-D1E6-4450-A2DF-38D85D0CFF76}"/>
              </a:ext>
            </a:extLst>
          </p:cNvPr>
          <p:cNvSpPr/>
          <p:nvPr/>
        </p:nvSpPr>
        <p:spPr>
          <a:xfrm>
            <a:off x="5494161" y="785084"/>
            <a:ext cx="5415742" cy="292926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5742" h="2929264">
                <a:moveTo>
                  <a:pt x="0" y="68847"/>
                </a:moveTo>
                <a:cubicBezTo>
                  <a:pt x="5915937" y="-289893"/>
                  <a:pt x="6124784" y="766532"/>
                  <a:pt x="4646686" y="292926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F1DC5773-1C77-4DEC-9A64-2FBD54A472EB}"/>
              </a:ext>
            </a:extLst>
          </p:cNvPr>
          <p:cNvCxnSpPr>
            <a:cxnSpLocks/>
          </p:cNvCxnSpPr>
          <p:nvPr/>
        </p:nvCxnSpPr>
        <p:spPr>
          <a:xfrm flipH="1">
            <a:off x="3232693" y="1043055"/>
            <a:ext cx="1185136" cy="1349206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FE31738-844F-4B13-A55E-919D8E54CD6F}"/>
              </a:ext>
            </a:extLst>
          </p:cNvPr>
          <p:cNvSpPr txBox="1"/>
          <p:nvPr/>
        </p:nvSpPr>
        <p:spPr>
          <a:xfrm>
            <a:off x="2791601" y="2418891"/>
            <a:ext cx="993355" cy="6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WebApp</a:t>
            </a:r>
          </a:p>
          <a:p>
            <a:r>
              <a:rPr lang="en-US" dirty="0">
                <a:solidFill>
                  <a:srgbClr val="FFC000"/>
                </a:solidFill>
              </a:rPr>
              <a:t>or error</a:t>
            </a:r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F06F06FA-99B2-4A2C-98A3-3F08F511B095}"/>
              </a:ext>
            </a:extLst>
          </p:cNvPr>
          <p:cNvSpPr/>
          <p:nvPr/>
        </p:nvSpPr>
        <p:spPr>
          <a:xfrm>
            <a:off x="7451780" y="1322343"/>
            <a:ext cx="1230063" cy="405229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404" h="487735">
                <a:moveTo>
                  <a:pt x="0" y="30872"/>
                </a:moveTo>
                <a:cubicBezTo>
                  <a:pt x="1695985" y="-62211"/>
                  <a:pt x="2026562" y="45440"/>
                  <a:pt x="2374404" y="487735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D6FFDED-8005-4933-A07D-F893D00BB954}"/>
              </a:ext>
            </a:extLst>
          </p:cNvPr>
          <p:cNvSpPr txBox="1"/>
          <p:nvPr/>
        </p:nvSpPr>
        <p:spPr>
          <a:xfrm>
            <a:off x="7307234" y="1493030"/>
            <a:ext cx="1268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Fetch guide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cache</a:t>
            </a:r>
          </a:p>
        </p:txBody>
      </p:sp>
      <p:sp>
        <p:nvSpPr>
          <p:cNvPr id="50" name="Cilindro 49">
            <a:extLst>
              <a:ext uri="{FF2B5EF4-FFF2-40B4-BE49-F238E27FC236}">
                <a16:creationId xmlns:a16="http://schemas.microsoft.com/office/drawing/2014/main" id="{12369C6E-033A-46F4-91CC-0073CC3F9018}"/>
              </a:ext>
            </a:extLst>
          </p:cNvPr>
          <p:cNvSpPr/>
          <p:nvPr/>
        </p:nvSpPr>
        <p:spPr>
          <a:xfrm>
            <a:off x="8390195" y="1745130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DCD2E78E-9B47-4781-9DF6-954D7C084921}"/>
              </a:ext>
            </a:extLst>
          </p:cNvPr>
          <p:cNvSpPr/>
          <p:nvPr/>
        </p:nvSpPr>
        <p:spPr>
          <a:xfrm>
            <a:off x="9327941" y="2511779"/>
            <a:ext cx="569573" cy="1215950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  <a:gd name="connsiteX0" fmla="*/ 0 w 890694"/>
              <a:gd name="connsiteY0" fmla="*/ 5776 h 1411410"/>
              <a:gd name="connsiteX1" fmla="*/ 731057 w 890694"/>
              <a:gd name="connsiteY1" fmla="*/ 1411410 h 1411410"/>
              <a:gd name="connsiteX0" fmla="*/ 0 w 847287"/>
              <a:gd name="connsiteY0" fmla="*/ 5529 h 1461764"/>
              <a:gd name="connsiteX1" fmla="*/ 609328 w 847287"/>
              <a:gd name="connsiteY1" fmla="*/ 1461764 h 1461764"/>
              <a:gd name="connsiteX0" fmla="*/ 0 w 1099453"/>
              <a:gd name="connsiteY0" fmla="*/ 7286 h 1463521"/>
              <a:gd name="connsiteX1" fmla="*/ 609328 w 1099453"/>
              <a:gd name="connsiteY1" fmla="*/ 1463521 h 14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9453" h="1463521">
                <a:moveTo>
                  <a:pt x="0" y="7286"/>
                </a:moveTo>
                <a:cubicBezTo>
                  <a:pt x="1695985" y="-85797"/>
                  <a:pt x="1032439" y="730269"/>
                  <a:pt x="609328" y="1463521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63EA4A84-015E-402E-9B1D-3B553D599DF5}"/>
              </a:ext>
            </a:extLst>
          </p:cNvPr>
          <p:cNvSpPr/>
          <p:nvPr/>
        </p:nvSpPr>
        <p:spPr>
          <a:xfrm>
            <a:off x="7456738" y="1234426"/>
            <a:ext cx="2612235" cy="1396807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  <a:gd name="connsiteX0" fmla="*/ 0 w 2691365"/>
              <a:gd name="connsiteY0" fmla="*/ 7129 h 1197708"/>
              <a:gd name="connsiteX1" fmla="*/ 2691365 w 2691365"/>
              <a:gd name="connsiteY1" fmla="*/ 1197709 h 1197708"/>
              <a:gd name="connsiteX0" fmla="*/ 0 w 2746473"/>
              <a:gd name="connsiteY0" fmla="*/ 8922 h 1199503"/>
              <a:gd name="connsiteX1" fmla="*/ 2691365 w 2746473"/>
              <a:gd name="connsiteY1" fmla="*/ 1199502 h 1199503"/>
              <a:gd name="connsiteX0" fmla="*/ 0 w 2519976"/>
              <a:gd name="connsiteY0" fmla="*/ 5401 h 1676693"/>
              <a:gd name="connsiteX1" fmla="*/ 2456201 w 2519976"/>
              <a:gd name="connsiteY1" fmla="*/ 1676693 h 1676693"/>
              <a:gd name="connsiteX0" fmla="*/ 0 w 2541200"/>
              <a:gd name="connsiteY0" fmla="*/ 9910 h 1681202"/>
              <a:gd name="connsiteX1" fmla="*/ 2456201 w 2541200"/>
              <a:gd name="connsiteY1" fmla="*/ 1681202 h 168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1200" h="1681202">
                <a:moveTo>
                  <a:pt x="0" y="9910"/>
                </a:moveTo>
                <a:cubicBezTo>
                  <a:pt x="1695985" y="-83173"/>
                  <a:pt x="2875199" y="479889"/>
                  <a:pt x="2456201" y="1681202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D72E140-1E14-4918-963D-89A3D4BCCCFD}"/>
              </a:ext>
            </a:extLst>
          </p:cNvPr>
          <p:cNvSpPr txBox="1"/>
          <p:nvPr/>
        </p:nvSpPr>
        <p:spPr>
          <a:xfrm>
            <a:off x="7597946" y="909292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Guide cache miss</a:t>
            </a:r>
          </a:p>
        </p:txBody>
      </p:sp>
    </p:spTree>
    <p:extLst>
      <p:ext uri="{BB962C8B-B14F-4D97-AF65-F5344CB8AC3E}">
        <p14:creationId xmlns:p14="http://schemas.microsoft.com/office/powerpoint/2010/main" val="98721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35F7B-6391-47F1-8C62-C0DF311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3FE5C-2A08-4E9C-BA78-74ABBC52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audio streaming </a:t>
            </a:r>
            <a:br>
              <a:rPr lang="en-US" dirty="0"/>
            </a:br>
            <a:r>
              <a:rPr lang="en-US" dirty="0"/>
              <a:t>and displaying</a:t>
            </a:r>
          </a:p>
          <a:p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A1F88E4-E9AB-4044-974F-AB306DC26954}"/>
              </a:ext>
            </a:extLst>
          </p:cNvPr>
          <p:cNvSpPr/>
          <p:nvPr/>
        </p:nvSpPr>
        <p:spPr>
          <a:xfrm>
            <a:off x="3947531" y="4501095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A8AB12E-38B7-4B87-9F0E-C86AA0F8CE4C}"/>
              </a:ext>
            </a:extLst>
          </p:cNvPr>
          <p:cNvCxnSpPr>
            <a:cxnSpLocks/>
          </p:cNvCxnSpPr>
          <p:nvPr/>
        </p:nvCxnSpPr>
        <p:spPr>
          <a:xfrm>
            <a:off x="3947531" y="4482787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35A0B9F2-B782-44C1-B622-92270322A4CF}"/>
              </a:ext>
            </a:extLst>
          </p:cNvPr>
          <p:cNvSpPr/>
          <p:nvPr/>
        </p:nvSpPr>
        <p:spPr>
          <a:xfrm>
            <a:off x="4047892" y="5321920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D94A38F9-9969-4FDC-8422-AE344B184986}"/>
              </a:ext>
            </a:extLst>
          </p:cNvPr>
          <p:cNvSpPr/>
          <p:nvPr/>
        </p:nvSpPr>
        <p:spPr>
          <a:xfrm rot="5400000">
            <a:off x="3615783" y="5444583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226E8FB-CA02-4A09-A1AC-061AA69F9531}"/>
              </a:ext>
            </a:extLst>
          </p:cNvPr>
          <p:cNvGrpSpPr/>
          <p:nvPr/>
        </p:nvGrpSpPr>
        <p:grpSpPr>
          <a:xfrm>
            <a:off x="5852977" y="4809751"/>
            <a:ext cx="323386" cy="613317"/>
            <a:chOff x="4036741" y="2832410"/>
            <a:chExt cx="1014761" cy="2018370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8BE6711F-6D54-452C-92C5-846EB4EC29D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0DCF1F1-113E-461B-8E1C-BBD5D21DC43B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18E75AB6-FAD5-4D90-A0F7-EE3A0B65D3F0}"/>
              </a:ext>
            </a:extLst>
          </p:cNvPr>
          <p:cNvSpPr/>
          <p:nvPr/>
        </p:nvSpPr>
        <p:spPr>
          <a:xfrm>
            <a:off x="4270916" y="5540059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36C22B7-7DBD-43EB-8BC9-AE4791C7C885}"/>
              </a:ext>
            </a:extLst>
          </p:cNvPr>
          <p:cNvSpPr/>
          <p:nvPr/>
        </p:nvSpPr>
        <p:spPr>
          <a:xfrm>
            <a:off x="4337582" y="4122787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BA1EF0F-3ECB-4821-BE85-33AD17FDF42D}"/>
              </a:ext>
            </a:extLst>
          </p:cNvPr>
          <p:cNvSpPr/>
          <p:nvPr/>
        </p:nvSpPr>
        <p:spPr>
          <a:xfrm>
            <a:off x="4282067" y="4493940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FB71EE8-88E5-4716-B364-F127344FF302}"/>
              </a:ext>
            </a:extLst>
          </p:cNvPr>
          <p:cNvCxnSpPr>
            <a:cxnSpLocks/>
          </p:cNvCxnSpPr>
          <p:nvPr/>
        </p:nvCxnSpPr>
        <p:spPr>
          <a:xfrm flipH="1" flipV="1">
            <a:off x="4922054" y="3174551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260C948-83F5-4D27-8060-DE4EBDB44892}"/>
              </a:ext>
            </a:extLst>
          </p:cNvPr>
          <p:cNvGrpSpPr/>
          <p:nvPr/>
        </p:nvGrpSpPr>
        <p:grpSpPr>
          <a:xfrm rot="10800000">
            <a:off x="4740126" y="2518024"/>
            <a:ext cx="323386" cy="613317"/>
            <a:chOff x="4036741" y="2832410"/>
            <a:chExt cx="1014761" cy="201837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2068BB9-18BA-406A-AEBF-A0D81E675422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B7355F39-849F-4DBE-A672-020F4EDE394B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01EB117D-5F41-42AA-8850-12812FBF6505}"/>
              </a:ext>
            </a:extLst>
          </p:cNvPr>
          <p:cNvSpPr/>
          <p:nvPr/>
        </p:nvSpPr>
        <p:spPr>
          <a:xfrm>
            <a:off x="4901146" y="2031298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F4CDA3-7C36-440E-B615-8F2EFB19B699}"/>
              </a:ext>
            </a:extLst>
          </p:cNvPr>
          <p:cNvSpPr txBox="1"/>
          <p:nvPr/>
        </p:nvSpPr>
        <p:spPr>
          <a:xfrm>
            <a:off x="2278287" y="5249799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D9CB671-D08C-46B7-92B6-AF66E152BBCB}"/>
              </a:ext>
            </a:extLst>
          </p:cNvPr>
          <p:cNvSpPr txBox="1"/>
          <p:nvPr/>
        </p:nvSpPr>
        <p:spPr>
          <a:xfrm>
            <a:off x="4359884" y="411895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303E6FF-468A-4C23-9E60-4E71A8723DC6}"/>
              </a:ext>
            </a:extLst>
          </p:cNvPr>
          <p:cNvSpPr/>
          <p:nvPr/>
        </p:nvSpPr>
        <p:spPr>
          <a:xfrm>
            <a:off x="5312027" y="5443498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F34D3B-E760-4136-A806-EEA8C99F6CFE}"/>
              </a:ext>
            </a:extLst>
          </p:cNvPr>
          <p:cNvSpPr txBox="1"/>
          <p:nvPr/>
        </p:nvSpPr>
        <p:spPr>
          <a:xfrm>
            <a:off x="5312027" y="5442157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</p:spTree>
    <p:extLst>
      <p:ext uri="{BB962C8B-B14F-4D97-AF65-F5344CB8AC3E}">
        <p14:creationId xmlns:p14="http://schemas.microsoft.com/office/powerpoint/2010/main" val="256127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E4DC1-B0C7-457B-9238-DD8FA443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E4A79-A375-464B-B195-55AF06C9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connects socket.io and sends “hi” with </a:t>
            </a:r>
            <a:r>
              <a:rPr lang="en-US" dirty="0" err="1"/>
              <a:t>dir</a:t>
            </a:r>
            <a:r>
              <a:rPr lang="en-US" dirty="0"/>
              <a:t> name as “id”</a:t>
            </a:r>
          </a:p>
          <a:p>
            <a:r>
              <a:rPr lang="en-US" dirty="0"/>
              <a:t>id for socket is held in connection state as “</a:t>
            </a:r>
            <a:r>
              <a:rPr lang="en-US" dirty="0" err="1"/>
              <a:t>client_id</a:t>
            </a:r>
            <a:r>
              <a:rPr lang="en-US" dirty="0"/>
              <a:t>”</a:t>
            </a:r>
          </a:p>
          <a:p>
            <a:r>
              <a:rPr lang="en-US" dirty="0"/>
              <a:t>Packet{audio, sequence}</a:t>
            </a:r>
          </a:p>
          <a:p>
            <a:r>
              <a:rPr lang="en-US" dirty="0"/>
              <a:t>Audio monitor on screen for mic output and server return</a:t>
            </a:r>
          </a:p>
        </p:txBody>
      </p:sp>
    </p:spTree>
    <p:extLst>
      <p:ext uri="{BB962C8B-B14F-4D97-AF65-F5344CB8AC3E}">
        <p14:creationId xmlns:p14="http://schemas.microsoft.com/office/powerpoint/2010/main" val="118986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19767</TotalTime>
  <Words>1178</Words>
  <Application>Microsoft Office PowerPoint</Application>
  <PresentationFormat>Panorámica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VoiceVault</vt:lpstr>
      <vt:lpstr>Node js single page web app for voice capture</vt:lpstr>
      <vt:lpstr>New requirements</vt:lpstr>
      <vt:lpstr>Server notes</vt:lpstr>
      <vt:lpstr>Client notes</vt:lpstr>
      <vt:lpstr>Modules</vt:lpstr>
      <vt:lpstr>Flow</vt:lpstr>
      <vt:lpstr>V0.1</vt:lpstr>
      <vt:lpstr>notes</vt:lpstr>
      <vt:lpstr>V0.2</vt:lpstr>
      <vt:lpstr>Notes</vt:lpstr>
      <vt:lpstr>V0.3</vt:lpstr>
      <vt:lpstr>V0.4</vt:lpstr>
      <vt:lpstr>V1.0</vt:lpstr>
      <vt:lpstr>V1.1</vt:lpstr>
      <vt:lpstr>CAIQ Lite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VoiceVault</dc:title>
  <dc:creator>Mark Gemmell</dc:creator>
  <cp:lastModifiedBy>Mark Gemmell</cp:lastModifiedBy>
  <cp:revision>66</cp:revision>
  <dcterms:created xsi:type="dcterms:W3CDTF">2021-02-09T15:58:39Z</dcterms:created>
  <dcterms:modified xsi:type="dcterms:W3CDTF">2021-03-09T16:39:55Z</dcterms:modified>
</cp:coreProperties>
</file>