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 Lowit" initials="AL" lastIdx="5" clrIdx="0">
    <p:extLst>
      <p:ext uri="{19B8F6BF-5375-455C-9EA6-DF929625EA0E}">
        <p15:presenceInfo xmlns:p15="http://schemas.microsoft.com/office/powerpoint/2012/main" userId="S-1-5-21-1060284298-1482476501-839522115-24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7:26:05.441" idx="1">
    <p:pos x="4407" y="1975"/>
    <p:text>can we have a drop dwn men or optio to type in the number?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7:27:14.104" idx="3">
    <p:pos x="1837" y="2066"/>
    <p:text>have a record and a stop button</p:text>
    <p:extLst>
      <p:ext uri="{C676402C-5697-4E1C-873F-D02D1690AC5C}">
        <p15:threadingInfo xmlns:p15="http://schemas.microsoft.com/office/powerpoint/2012/main" timeZoneBias="0"/>
      </p:ext>
    </p:extLst>
  </p:cm>
  <p:cm authorId="1" dt="2021-02-13T17:27:48.026" idx="4">
    <p:pos x="2744" y="1655"/>
    <p:text>would it be a lot of work to add a soundfile model where I demonstrate the task?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3T17:43:08.526" idx="5">
    <p:pos x="1006" y="1317"/>
    <p:text>is ther any chance you coudl add an additional option to record, just in case I need to get them to do anything else in a session with me? it could have a skip button in case there is no need for it.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18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03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405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320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13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10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726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53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93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9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46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7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64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2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6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1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407B95-86DD-47FA-8395-640F6E751604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FE84-032F-4CB4-92D1-B9D851D71D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885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comments" Target="../comments/commen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40087"/>
            <a:ext cx="12192000" cy="1110344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 smtClean="0">
                <a:solidFill>
                  <a:schemeClr val="accent1">
                    <a:lumMod val="75000"/>
                  </a:schemeClr>
                </a:solidFill>
              </a:rPr>
              <a:t>Welcome</a:t>
            </a:r>
            <a:r>
              <a:rPr lang="en-GB" sz="4000" b="1" dirty="0" smtClean="0">
                <a:solidFill>
                  <a:srgbClr val="640000"/>
                </a:solidFill>
              </a:rPr>
              <a:t>  </a:t>
            </a:r>
            <a:r>
              <a:rPr lang="en-GB" sz="4000" b="1" dirty="0" smtClean="0">
                <a:solidFill>
                  <a:schemeClr val="accent1">
                    <a:lumMod val="75000"/>
                  </a:schemeClr>
                </a:solidFill>
              </a:rPr>
              <a:t>to the Speech Recording App</a:t>
            </a:r>
            <a:endParaRPr lang="en-GB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8" name="Picture 4" descr="https://www.strath.ac.uk/media/1newwebsite/documents/brand/strath_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168" y="0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www.strath.ac.uk/media/1newwebsite/documents/brand/strath_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14" y="0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600" y="4310744"/>
            <a:ext cx="1209040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Speech and Language Therapy</a:t>
            </a:r>
          </a:p>
          <a:p>
            <a:pPr algn="ctr"/>
            <a:r>
              <a:rPr lang="en-GB" dirty="0" smtClean="0"/>
              <a:t>University of Strathclyde, Glasgow, 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4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On a scale between 1 and 10 (1 = worst, 10 = best):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How fatigued are you at the moment?</a:t>
            </a:r>
          </a:p>
          <a:p>
            <a:endParaRPr lang="en-GB" dirty="0" smtClean="0"/>
          </a:p>
          <a:p>
            <a:r>
              <a:rPr lang="en-GB" dirty="0" smtClean="0"/>
              <a:t>How good is your speech </a:t>
            </a:r>
            <a:r>
              <a:rPr lang="en-GB" dirty="0"/>
              <a:t>at the moment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4" name="Picture 4" descr="https://www.strath.ac.uk/media/1newwebsite/documents/brand/strath_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368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4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Task 1: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Say “ah” for as long as you can. Repeat this task 2 times.</a:t>
            </a:r>
          </a:p>
          <a:p>
            <a:r>
              <a:rPr lang="en-GB" dirty="0" smtClean="0"/>
              <a:t>Example: </a:t>
            </a:r>
          </a:p>
          <a:p>
            <a:r>
              <a:rPr lang="en-GB" dirty="0" smtClean="0"/>
              <a:t>Your turn:</a:t>
            </a:r>
            <a:endParaRPr lang="en-GB" dirty="0"/>
          </a:p>
        </p:txBody>
      </p:sp>
      <p:pic>
        <p:nvPicPr>
          <p:cNvPr id="4" name="Picture 4" descr="https://www.strath.ac.uk/media/1newwebsite/documents/brand/strath_ma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368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07658" y="24710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1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1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Task 2: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 “</a:t>
            </a:r>
            <a:r>
              <a:rPr lang="en-GB" dirty="0" err="1" smtClean="0"/>
              <a:t>pata</a:t>
            </a:r>
            <a:r>
              <a:rPr lang="en-GB" dirty="0" smtClean="0"/>
              <a:t>” as fast and as clearly as you can for 10 seconds. </a:t>
            </a:r>
            <a:r>
              <a:rPr lang="en-GB" dirty="0"/>
              <a:t>Repeat this task 2 times</a:t>
            </a:r>
            <a:r>
              <a:rPr lang="en-GB" dirty="0" smtClean="0"/>
              <a:t>.</a:t>
            </a:r>
          </a:p>
          <a:p>
            <a:r>
              <a:rPr lang="en-GB" dirty="0"/>
              <a:t>Example: </a:t>
            </a:r>
          </a:p>
          <a:p>
            <a:r>
              <a:rPr lang="en-GB" dirty="0"/>
              <a:t>Your turn: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4" descr="https://www.strath.ac.uk/media/1newwebsite/documents/brand/strath_ma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368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at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22171" y="27613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9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Task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3: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 the sentence “Tony knew you were lying in bed” 10 times. Do not pause within the sentence. Pause briefly between each repetition.</a:t>
            </a:r>
          </a:p>
          <a:p>
            <a:r>
              <a:rPr lang="en-GB" dirty="0"/>
              <a:t>Example: </a:t>
            </a:r>
          </a:p>
          <a:p>
            <a:r>
              <a:rPr lang="en-GB" dirty="0"/>
              <a:t>Your turn:</a:t>
            </a:r>
          </a:p>
          <a:p>
            <a:endParaRPr lang="en-GB" dirty="0"/>
          </a:p>
        </p:txBody>
      </p:sp>
      <p:pic>
        <p:nvPicPr>
          <p:cNvPr id="4" name="Picture 4" descr="https://www.strath.ac.uk/media/1newwebsite/documents/brand/strath_ma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368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Tony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06057" y="303711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4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Task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4: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talk for about 1 minute about a topic of your choice.</a:t>
            </a:r>
            <a:endParaRPr lang="en-GB" dirty="0"/>
          </a:p>
        </p:txBody>
      </p:sp>
      <p:pic>
        <p:nvPicPr>
          <p:cNvPr id="4" name="Picture 4" descr="https://www.strath.ac.uk/media/1newwebsite/documents/brand/strath_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368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8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Optional recordings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4" descr="https://www.strath.ac.uk/media/1newwebsite/documents/brand/strath_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368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2052918"/>
            <a:ext cx="9404723" cy="1400530"/>
          </a:xfrm>
        </p:spPr>
        <p:txBody>
          <a:bodyPr/>
          <a:lstStyle/>
          <a:p>
            <a:pPr algn="ctr"/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You have now completed your recording session. </a:t>
            </a:r>
            <a:b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5400" b="1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GB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https://www.strath.ac.uk/media/1newwebsite/documents/brand/strath_m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368" y="1"/>
            <a:ext cx="1838632" cy="206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172</Words>
  <Application>Microsoft Office PowerPoint</Application>
  <PresentationFormat>Widescreen</PresentationFormat>
  <Paragraphs>24</Paragraphs>
  <Slides>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Task 1:</vt:lpstr>
      <vt:lpstr>Task 2:</vt:lpstr>
      <vt:lpstr>Task 3:</vt:lpstr>
      <vt:lpstr>Task 4:</vt:lpstr>
      <vt:lpstr>Optional recordings</vt:lpstr>
      <vt:lpstr>You have now completed your recording session.   Thank you!</vt:lpstr>
    </vt:vector>
  </TitlesOfParts>
  <Company>UOS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Lowit</dc:creator>
  <cp:lastModifiedBy>Anja Lowit</cp:lastModifiedBy>
  <cp:revision>8</cp:revision>
  <dcterms:created xsi:type="dcterms:W3CDTF">2021-02-13T16:37:01Z</dcterms:created>
  <dcterms:modified xsi:type="dcterms:W3CDTF">2021-02-13T17:55:01Z</dcterms:modified>
</cp:coreProperties>
</file>