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7" r:id="rId9"/>
    <p:sldId id="261" r:id="rId10"/>
    <p:sldId id="262" r:id="rId11"/>
    <p:sldId id="263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75D-8292-496A-995E-908E2AB58EF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F5F-8626-466B-9099-A9C5C87942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75D-8292-496A-995E-908E2AB58EF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F5F-8626-466B-9099-A9C5C87942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9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75D-8292-496A-995E-908E2AB58EF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F5F-8626-466B-9099-A9C5C87942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76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75D-8292-496A-995E-908E2AB58EF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F5F-8626-466B-9099-A9C5C87942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3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75D-8292-496A-995E-908E2AB58EF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F5F-8626-466B-9099-A9C5C87942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8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75D-8292-496A-995E-908E2AB58EF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F5F-8626-466B-9099-A9C5C87942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4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75D-8292-496A-995E-908E2AB58EF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F5F-8626-466B-9099-A9C5C87942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96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75D-8292-496A-995E-908E2AB58EF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F5F-8626-466B-9099-A9C5C87942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2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75D-8292-496A-995E-908E2AB58EF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F5F-8626-466B-9099-A9C5C87942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7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75D-8292-496A-995E-908E2AB58EF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F5F-8626-466B-9099-A9C5C87942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6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75D-8292-496A-995E-908E2AB58EF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F5F-8626-466B-9099-A9C5C87942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7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ED75D-8292-496A-995E-908E2AB58EF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D3F5F-8626-466B-9099-A9C5C87942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250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5F457-E358-483B-BF56-9FDC4165A2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VoiceVault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E6F2BF-8C18-4D0B-82B0-CD06C81305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Notes</a:t>
            </a:r>
          </a:p>
        </p:txBody>
      </p:sp>
    </p:spTree>
    <p:extLst>
      <p:ext uri="{BB962C8B-B14F-4D97-AF65-F5344CB8AC3E}">
        <p14:creationId xmlns:p14="http://schemas.microsoft.com/office/powerpoint/2010/main" val="585059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E1D5BF-F753-4E2D-9F5A-81F4AB164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V0.3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F0254D-A54B-4051-9AF6-6C32AC5E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MP3 to OneDrive</a:t>
            </a:r>
          </a:p>
        </p:txBody>
      </p:sp>
    </p:spTree>
    <p:extLst>
      <p:ext uri="{BB962C8B-B14F-4D97-AF65-F5344CB8AC3E}">
        <p14:creationId xmlns:p14="http://schemas.microsoft.com/office/powerpoint/2010/main" val="604657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95A85-C34D-49CA-8DFE-70DEBEF61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V0.4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954D30-734D-4CD9-8430-0CC8EB0BD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URL param check at start</a:t>
            </a:r>
          </a:p>
        </p:txBody>
      </p:sp>
    </p:spTree>
    <p:extLst>
      <p:ext uri="{BB962C8B-B14F-4D97-AF65-F5344CB8AC3E}">
        <p14:creationId xmlns:p14="http://schemas.microsoft.com/office/powerpoint/2010/main" val="2150405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8F74B-7EB5-4AA1-BA66-46157A01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V1.0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C7873-931A-429B-B7E4-56C055084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Tidy UI</a:t>
            </a:r>
          </a:p>
        </p:txBody>
      </p:sp>
    </p:spTree>
    <p:extLst>
      <p:ext uri="{BB962C8B-B14F-4D97-AF65-F5344CB8AC3E}">
        <p14:creationId xmlns:p14="http://schemas.microsoft.com/office/powerpoint/2010/main" val="1233101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írculo: vacío 32">
            <a:extLst>
              <a:ext uri="{FF2B5EF4-FFF2-40B4-BE49-F238E27FC236}">
                <a16:creationId xmlns:a16="http://schemas.microsoft.com/office/drawing/2014/main" id="{C9291C5E-15F5-478C-A35C-A6E570F83231}"/>
              </a:ext>
            </a:extLst>
          </p:cNvPr>
          <p:cNvSpPr/>
          <p:nvPr/>
        </p:nvSpPr>
        <p:spPr>
          <a:xfrm>
            <a:off x="6062464" y="1033856"/>
            <a:ext cx="3960000" cy="3959999"/>
          </a:xfrm>
          <a:prstGeom prst="donut">
            <a:avLst>
              <a:gd name="adj" fmla="val 7006"/>
            </a:avLst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19000">
                <a:schemeClr val="bg1">
                  <a:lumMod val="75000"/>
                  <a:lumOff val="25000"/>
                </a:schemeClr>
              </a:gs>
              <a:gs pos="94690">
                <a:schemeClr val="tx1">
                  <a:lumMod val="50000"/>
                  <a:lumOff val="50000"/>
                </a:schemeClr>
              </a:gs>
              <a:gs pos="82000">
                <a:schemeClr val="bg1">
                  <a:lumMod val="50000"/>
                </a:schemeClr>
              </a:gs>
              <a:gs pos="55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89D8E857-03EA-4070-8050-9D86EC8BA2C4}"/>
              </a:ext>
            </a:extLst>
          </p:cNvPr>
          <p:cNvSpPr/>
          <p:nvPr/>
        </p:nvSpPr>
        <p:spPr>
          <a:xfrm>
            <a:off x="6338411" y="1279657"/>
            <a:ext cx="3416968" cy="3421204"/>
          </a:xfrm>
          <a:prstGeom prst="ellipse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írculo: vacío 34">
            <a:extLst>
              <a:ext uri="{FF2B5EF4-FFF2-40B4-BE49-F238E27FC236}">
                <a16:creationId xmlns:a16="http://schemas.microsoft.com/office/drawing/2014/main" id="{877ED213-CA1C-4F61-B254-FB95E7334BD7}"/>
              </a:ext>
            </a:extLst>
          </p:cNvPr>
          <p:cNvSpPr/>
          <p:nvPr/>
        </p:nvSpPr>
        <p:spPr>
          <a:xfrm>
            <a:off x="7340043" y="2051403"/>
            <a:ext cx="3960000" cy="3959999"/>
          </a:xfrm>
          <a:prstGeom prst="donut">
            <a:avLst>
              <a:gd name="adj" fmla="val 7006"/>
            </a:avLst>
          </a:prstGeom>
          <a:gradFill flip="none" rotWithShape="1">
            <a:gsLst>
              <a:gs pos="0">
                <a:schemeClr val="bg1">
                  <a:lumMod val="65000"/>
                  <a:lumOff val="35000"/>
                </a:schemeClr>
              </a:gs>
              <a:gs pos="19000">
                <a:schemeClr val="tx1">
                  <a:lumMod val="50000"/>
                </a:schemeClr>
              </a:gs>
              <a:gs pos="94690">
                <a:schemeClr val="bg1">
                  <a:lumMod val="50000"/>
                  <a:lumOff val="50000"/>
                </a:schemeClr>
              </a:gs>
              <a:gs pos="82000">
                <a:schemeClr val="tx1">
                  <a:lumMod val="50000"/>
                </a:schemeClr>
              </a:gs>
              <a:gs pos="55000">
                <a:schemeClr val="tx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031AAA7E-4EDA-4B25-AE3A-862BA024CD20}"/>
              </a:ext>
            </a:extLst>
          </p:cNvPr>
          <p:cNvSpPr/>
          <p:nvPr/>
        </p:nvSpPr>
        <p:spPr>
          <a:xfrm>
            <a:off x="1442760" y="1472719"/>
            <a:ext cx="1786243" cy="4487779"/>
          </a:xfrm>
          <a:prstGeom prst="roundRect">
            <a:avLst>
              <a:gd name="adj" fmla="val 9258"/>
            </a:avLst>
          </a:prstGeom>
          <a:gradFill flip="none" rotWithShape="1">
            <a:gsLst>
              <a:gs pos="0">
                <a:schemeClr val="bg1">
                  <a:lumMod val="65000"/>
                  <a:lumOff val="35000"/>
                </a:schemeClr>
              </a:gs>
              <a:gs pos="19000">
                <a:schemeClr val="tx1">
                  <a:lumMod val="50000"/>
                </a:schemeClr>
              </a:gs>
              <a:gs pos="94690">
                <a:schemeClr val="bg1">
                  <a:lumMod val="50000"/>
                  <a:lumOff val="50000"/>
                </a:schemeClr>
              </a:gs>
              <a:gs pos="82000">
                <a:schemeClr val="tx1">
                  <a:lumMod val="50000"/>
                </a:schemeClr>
              </a:gs>
              <a:gs pos="55000">
                <a:schemeClr val="tx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68BEB031-C6BB-4E04-9A0D-129061E9DF37}"/>
              </a:ext>
            </a:extLst>
          </p:cNvPr>
          <p:cNvSpPr/>
          <p:nvPr/>
        </p:nvSpPr>
        <p:spPr>
          <a:xfrm>
            <a:off x="1604687" y="1627746"/>
            <a:ext cx="1462388" cy="4177724"/>
          </a:xfrm>
          <a:prstGeom prst="roundRect">
            <a:avLst>
              <a:gd name="adj" fmla="val 5149"/>
            </a:avLst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ángulo: biselado 39">
            <a:extLst>
              <a:ext uri="{FF2B5EF4-FFF2-40B4-BE49-F238E27FC236}">
                <a16:creationId xmlns:a16="http://schemas.microsoft.com/office/drawing/2014/main" id="{417EBAEB-6C2F-4B31-A72B-084E5D07E580}"/>
              </a:ext>
            </a:extLst>
          </p:cNvPr>
          <p:cNvSpPr/>
          <p:nvPr/>
        </p:nvSpPr>
        <p:spPr>
          <a:xfrm>
            <a:off x="4114800" y="1472719"/>
            <a:ext cx="1311442" cy="2690207"/>
          </a:xfrm>
          <a:prstGeom prst="bevel">
            <a:avLst/>
          </a:prstGeom>
          <a:gradFill flip="none" rotWithShape="1">
            <a:gsLst>
              <a:gs pos="0">
                <a:schemeClr val="bg1">
                  <a:lumMod val="65000"/>
                  <a:lumOff val="35000"/>
                </a:schemeClr>
              </a:gs>
              <a:gs pos="19000">
                <a:schemeClr val="tx1">
                  <a:lumMod val="50000"/>
                </a:schemeClr>
              </a:gs>
              <a:gs pos="94690">
                <a:schemeClr val="bg1">
                  <a:lumMod val="50000"/>
                  <a:lumOff val="50000"/>
                </a:schemeClr>
              </a:gs>
              <a:gs pos="82000">
                <a:schemeClr val="tx1">
                  <a:lumMod val="50000"/>
                </a:schemeClr>
              </a:gs>
              <a:gs pos="55000">
                <a:schemeClr val="tx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arco 40">
            <a:extLst>
              <a:ext uri="{FF2B5EF4-FFF2-40B4-BE49-F238E27FC236}">
                <a16:creationId xmlns:a16="http://schemas.microsoft.com/office/drawing/2014/main" id="{3E4A2A10-EE45-415C-94EA-1E8BBDA508DC}"/>
              </a:ext>
            </a:extLst>
          </p:cNvPr>
          <p:cNvSpPr/>
          <p:nvPr/>
        </p:nvSpPr>
        <p:spPr>
          <a:xfrm>
            <a:off x="24063" y="1472719"/>
            <a:ext cx="1311442" cy="4487778"/>
          </a:xfrm>
          <a:prstGeom prst="frame">
            <a:avLst>
              <a:gd name="adj1" fmla="val 7913"/>
            </a:avLst>
          </a:prstGeom>
          <a:gradFill flip="none" rotWithShape="1">
            <a:gsLst>
              <a:gs pos="0">
                <a:schemeClr val="bg1">
                  <a:lumMod val="65000"/>
                  <a:lumOff val="35000"/>
                </a:schemeClr>
              </a:gs>
              <a:gs pos="19000">
                <a:schemeClr val="tx1">
                  <a:lumMod val="50000"/>
                </a:schemeClr>
              </a:gs>
              <a:gs pos="94690">
                <a:schemeClr val="bg1">
                  <a:lumMod val="50000"/>
                  <a:lumOff val="50000"/>
                </a:schemeClr>
              </a:gs>
              <a:gs pos="82000">
                <a:schemeClr val="tx1">
                  <a:lumMod val="50000"/>
                </a:schemeClr>
              </a:gs>
              <a:gs pos="55000">
                <a:schemeClr val="tx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82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C2254-CAB2-4EF1-AE40-50D39C24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js</a:t>
            </a:r>
            <a:r>
              <a:rPr lang="en-US" dirty="0"/>
              <a:t> single page web app for voice capture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59BEB7-BFC7-4B14-A810-FA21CBD25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Stream audio from client over socket.io</a:t>
            </a:r>
          </a:p>
          <a:p>
            <a:r>
              <a:rPr lang="en-US" dirty="0"/>
              <a:t>Feed audio straight back to originating client for audio check</a:t>
            </a:r>
          </a:p>
          <a:p>
            <a:r>
              <a:rPr lang="en-US" dirty="0"/>
              <a:t>Store audio in server buffer when recording</a:t>
            </a:r>
          </a:p>
          <a:p>
            <a:r>
              <a:rPr lang="en-US" dirty="0"/>
              <a:t>After recording send audio buffer as MP3 to private cloud storage</a:t>
            </a:r>
          </a:p>
          <a:p>
            <a:r>
              <a:rPr lang="en-US" dirty="0"/>
              <a:t>Cloud storage folder in URL param checked at start for validity</a:t>
            </a:r>
          </a:p>
          <a:p>
            <a:r>
              <a:rPr lang="en-US" dirty="0"/>
              <a:t>Date in first 6 digits of folder name must match current date</a:t>
            </a:r>
          </a:p>
          <a:p>
            <a:r>
              <a:rPr lang="en-US" dirty="0"/>
              <a:t>Patient follows on-screen guide steps</a:t>
            </a:r>
          </a:p>
          <a:p>
            <a:r>
              <a:rPr lang="en-US" dirty="0"/>
              <a:t>Client level corrects audio &amp; UI shows server returned signal</a:t>
            </a:r>
          </a:p>
          <a:p>
            <a:r>
              <a:rPr lang="en-US" dirty="0"/>
              <a:t>(Specialist can listen to test and dialogue with patient)</a:t>
            </a:r>
          </a:p>
        </p:txBody>
      </p:sp>
    </p:spTree>
    <p:extLst>
      <p:ext uri="{BB962C8B-B14F-4D97-AF65-F5344CB8AC3E}">
        <p14:creationId xmlns:p14="http://schemas.microsoft.com/office/powerpoint/2010/main" val="370857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CBAE3-C991-47DE-A346-57EBADEF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notes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AFE7CB-16A5-4BF2-876E-CA4EF2481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Heroku server</a:t>
            </a:r>
          </a:p>
          <a:p>
            <a:r>
              <a:rPr lang="en-US" dirty="0"/>
              <a:t>Can handle many parallel clients</a:t>
            </a:r>
          </a:p>
          <a:p>
            <a:r>
              <a:rPr lang="en-US" dirty="0"/>
              <a:t>Connects to private cloud storage using env vars</a:t>
            </a:r>
          </a:p>
          <a:p>
            <a:r>
              <a:rPr lang="en-US" dirty="0"/>
              <a:t>If http GET contains valid directory param web app is returned</a:t>
            </a:r>
          </a:p>
          <a:p>
            <a:r>
              <a:rPr lang="en-US" dirty="0"/>
              <a:t>Takes client audio and sends it back to client immediately</a:t>
            </a:r>
          </a:p>
          <a:p>
            <a:r>
              <a:rPr lang="en-US" dirty="0"/>
              <a:t>When client send command, audio is buffered</a:t>
            </a:r>
          </a:p>
          <a:p>
            <a:r>
              <a:rPr lang="en-US" dirty="0"/>
              <a:t>When client send command, buffering stops and buffer is converted to MP3 and sent to private cloud folder with specific filename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79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1FAE1-9F50-4791-BA38-EDC93E4CC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notes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E9A26B-6672-492E-97C0-6F2DA81E0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opens client with URL including valid test name (</a:t>
            </a:r>
            <a:r>
              <a:rPr lang="en-US" dirty="0" err="1"/>
              <a:t>yymmdd+patient</a:t>
            </a:r>
            <a:r>
              <a:rPr lang="en-US" dirty="0"/>
              <a:t> ID) which corresponds to valid cloud folder</a:t>
            </a:r>
          </a:p>
          <a:p>
            <a:r>
              <a:rPr lang="en-US" dirty="0"/>
              <a:t>Web app returned in the client</a:t>
            </a:r>
          </a:p>
          <a:p>
            <a:r>
              <a:rPr lang="en-US" dirty="0"/>
              <a:t>Client connects over socket.io, gets audio control, &amp; streams audio to and from server continuously</a:t>
            </a:r>
          </a:p>
          <a:p>
            <a:r>
              <a:rPr lang="en-US" dirty="0"/>
              <a:t>UI displays audio level returned by server. Can be monitored.</a:t>
            </a:r>
          </a:p>
          <a:p>
            <a:r>
              <a:rPr lang="en-US" dirty="0"/>
              <a:t>Client loads test guide steps and goes through them one-by-one</a:t>
            </a:r>
          </a:p>
          <a:p>
            <a:r>
              <a:rPr lang="en-US" dirty="0"/>
              <a:t>User reads instructions, prepares, presses record, performs and stops</a:t>
            </a:r>
          </a:p>
          <a:p>
            <a:r>
              <a:rPr lang="en-US" dirty="0"/>
              <a:t>Client send record and stop(filename) commands</a:t>
            </a:r>
          </a:p>
        </p:txBody>
      </p:sp>
    </p:spTree>
    <p:extLst>
      <p:ext uri="{BB962C8B-B14F-4D97-AF65-F5344CB8AC3E}">
        <p14:creationId xmlns:p14="http://schemas.microsoft.com/office/powerpoint/2010/main" val="372830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B205B-83D0-425F-AB95-54ADA964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8EE06D-5CCC-42E6-BB51-AA85365D1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server.js = all-in-one server module</a:t>
            </a:r>
          </a:p>
          <a:p>
            <a:pPr lvl="1"/>
            <a:r>
              <a:rPr lang="en-US" dirty="0"/>
              <a:t>express http request handler and sense checker</a:t>
            </a:r>
          </a:p>
          <a:p>
            <a:pPr lvl="1"/>
            <a:r>
              <a:rPr lang="en-US" dirty="0"/>
              <a:t>socket.io bi-directional streamer</a:t>
            </a:r>
          </a:p>
          <a:p>
            <a:pPr lvl="1"/>
            <a:r>
              <a:rPr lang="en-US" dirty="0"/>
              <a:t>Cloud storage handler and MP3 generator</a:t>
            </a:r>
          </a:p>
          <a:p>
            <a:r>
              <a:rPr lang="en-US" dirty="0"/>
              <a:t>public/index.html = client UI</a:t>
            </a:r>
          </a:p>
          <a:p>
            <a:r>
              <a:rPr lang="en-US" dirty="0"/>
              <a:t>public/</a:t>
            </a:r>
            <a:r>
              <a:rPr lang="en-US" dirty="0" err="1"/>
              <a:t>js</a:t>
            </a:r>
            <a:r>
              <a:rPr lang="en-US" dirty="0"/>
              <a:t>/main.js = client module</a:t>
            </a:r>
          </a:p>
          <a:p>
            <a:r>
              <a:rPr lang="en-US" dirty="0"/>
              <a:t>public/guides/ = guide files in json format plus image files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public/slartyguts.html = monitoring UI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public/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js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/slartyguts.js = monitoring module</a:t>
            </a:r>
          </a:p>
        </p:txBody>
      </p:sp>
    </p:spTree>
    <p:extLst>
      <p:ext uri="{BB962C8B-B14F-4D97-AF65-F5344CB8AC3E}">
        <p14:creationId xmlns:p14="http://schemas.microsoft.com/office/powerpoint/2010/main" val="4161658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3605D42-6D81-4D0B-9A91-30CA81EF1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C5950C04-9520-48A5-8DAC-827A8471A929}"/>
              </a:ext>
            </a:extLst>
          </p:cNvPr>
          <p:cNvSpPr/>
          <p:nvPr/>
        </p:nvSpPr>
        <p:spPr>
          <a:xfrm>
            <a:off x="3947531" y="4501095"/>
            <a:ext cx="323385" cy="32338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46BED3E-EEC4-4D1C-A53A-F4AE78C06A0F}"/>
              </a:ext>
            </a:extLst>
          </p:cNvPr>
          <p:cNvCxnSpPr>
            <a:cxnSpLocks/>
          </p:cNvCxnSpPr>
          <p:nvPr/>
        </p:nvCxnSpPr>
        <p:spPr>
          <a:xfrm>
            <a:off x="3947531" y="4482787"/>
            <a:ext cx="0" cy="360000"/>
          </a:xfrm>
          <a:prstGeom prst="lin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BF856907-20D4-4AB5-A6F9-5D892CF3D847}"/>
              </a:ext>
            </a:extLst>
          </p:cNvPr>
          <p:cNvSpPr/>
          <p:nvPr/>
        </p:nvSpPr>
        <p:spPr>
          <a:xfrm>
            <a:off x="4047892" y="5321920"/>
            <a:ext cx="223024" cy="46835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cio 10">
            <a:extLst>
              <a:ext uri="{FF2B5EF4-FFF2-40B4-BE49-F238E27FC236}">
                <a16:creationId xmlns:a16="http://schemas.microsoft.com/office/drawing/2014/main" id="{15162BC7-A084-40DC-9A10-F0EC845FF2F8}"/>
              </a:ext>
            </a:extLst>
          </p:cNvPr>
          <p:cNvSpPr/>
          <p:nvPr/>
        </p:nvSpPr>
        <p:spPr>
          <a:xfrm rot="5400000">
            <a:off x="3615783" y="5444583"/>
            <a:ext cx="641190" cy="223025"/>
          </a:xfrm>
          <a:prstGeom prst="trapezoid">
            <a:avLst>
              <a:gd name="adj" fmla="val 83855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E04A46DE-77B9-48B8-98C6-93BE09FC80A1}"/>
              </a:ext>
            </a:extLst>
          </p:cNvPr>
          <p:cNvGrpSpPr/>
          <p:nvPr/>
        </p:nvGrpSpPr>
        <p:grpSpPr>
          <a:xfrm>
            <a:off x="5852977" y="4809751"/>
            <a:ext cx="323386" cy="613317"/>
            <a:chOff x="4036741" y="2832410"/>
            <a:chExt cx="1014761" cy="2018370"/>
          </a:xfrm>
        </p:grpSpPr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D4057C6C-1F8A-435E-8664-161EA404C0F1}"/>
                </a:ext>
              </a:extLst>
            </p:cNvPr>
            <p:cNvSpPr/>
            <p:nvPr/>
          </p:nvSpPr>
          <p:spPr>
            <a:xfrm>
              <a:off x="4036741" y="2832410"/>
              <a:ext cx="1014761" cy="1416206"/>
            </a:xfrm>
            <a:custGeom>
              <a:avLst/>
              <a:gdLst>
                <a:gd name="connsiteX0" fmla="*/ 0 w 1014761"/>
                <a:gd name="connsiteY0" fmla="*/ 0 h 1483113"/>
                <a:gd name="connsiteX1" fmla="*/ 22303 w 1014761"/>
                <a:gd name="connsiteY1" fmla="*/ 1483113 h 1483113"/>
                <a:gd name="connsiteX2" fmla="*/ 1014761 w 1014761"/>
                <a:gd name="connsiteY2" fmla="*/ 1483113 h 1483113"/>
                <a:gd name="connsiteX3" fmla="*/ 981308 w 1014761"/>
                <a:gd name="connsiteY3" fmla="*/ 44605 h 1483113"/>
                <a:gd name="connsiteX0" fmla="*/ 0 w 1014761"/>
                <a:gd name="connsiteY0" fmla="*/ 33454 h 1438508"/>
                <a:gd name="connsiteX1" fmla="*/ 22303 w 1014761"/>
                <a:gd name="connsiteY1" fmla="*/ 1438508 h 1438508"/>
                <a:gd name="connsiteX2" fmla="*/ 1014761 w 1014761"/>
                <a:gd name="connsiteY2" fmla="*/ 1438508 h 1438508"/>
                <a:gd name="connsiteX3" fmla="*/ 981308 w 1014761"/>
                <a:gd name="connsiteY3" fmla="*/ 0 h 1438508"/>
                <a:gd name="connsiteX0" fmla="*/ 0 w 1014761"/>
                <a:gd name="connsiteY0" fmla="*/ 11152 h 1416206"/>
                <a:gd name="connsiteX1" fmla="*/ 22303 w 1014761"/>
                <a:gd name="connsiteY1" fmla="*/ 1416206 h 1416206"/>
                <a:gd name="connsiteX2" fmla="*/ 1014761 w 1014761"/>
                <a:gd name="connsiteY2" fmla="*/ 1416206 h 1416206"/>
                <a:gd name="connsiteX3" fmla="*/ 981308 w 1014761"/>
                <a:gd name="connsiteY3" fmla="*/ 0 h 141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761" h="1416206">
                  <a:moveTo>
                    <a:pt x="0" y="11152"/>
                  </a:moveTo>
                  <a:lnTo>
                    <a:pt x="22303" y="1416206"/>
                  </a:lnTo>
                  <a:lnTo>
                    <a:pt x="1014761" y="1416206"/>
                  </a:lnTo>
                  <a:lnTo>
                    <a:pt x="981308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A87EE47F-C824-4F3B-9B35-1F89240E41F0}"/>
                </a:ext>
              </a:extLst>
            </p:cNvPr>
            <p:cNvCxnSpPr/>
            <p:nvPr/>
          </p:nvCxnSpPr>
          <p:spPr>
            <a:xfrm>
              <a:off x="4572000" y="4248615"/>
              <a:ext cx="0" cy="602165"/>
            </a:xfrm>
            <a:prstGeom prst="lin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70F44EF1-41E3-49FF-A046-8C22AB499D17}"/>
              </a:ext>
            </a:extLst>
          </p:cNvPr>
          <p:cNvSpPr/>
          <p:nvPr/>
        </p:nvSpPr>
        <p:spPr>
          <a:xfrm>
            <a:off x="4270916" y="5540059"/>
            <a:ext cx="1754905" cy="540379"/>
          </a:xfrm>
          <a:custGeom>
            <a:avLst/>
            <a:gdLst>
              <a:gd name="connsiteX0" fmla="*/ 1750741 w 1814822"/>
              <a:gd name="connsiteY0" fmla="*/ 0 h 345688"/>
              <a:gd name="connsiteX1" fmla="*/ 1717288 w 1814822"/>
              <a:gd name="connsiteY1" fmla="*/ 167268 h 345688"/>
              <a:gd name="connsiteX2" fmla="*/ 825190 w 1814822"/>
              <a:gd name="connsiteY2" fmla="*/ 345688 h 345688"/>
              <a:gd name="connsiteX3" fmla="*/ 0 w 1814822"/>
              <a:gd name="connsiteY3" fmla="*/ 167268 h 345688"/>
              <a:gd name="connsiteX0" fmla="*/ 1750741 w 1767884"/>
              <a:gd name="connsiteY0" fmla="*/ 0 h 345688"/>
              <a:gd name="connsiteX1" fmla="*/ 1550020 w 1767884"/>
              <a:gd name="connsiteY1" fmla="*/ 245327 h 345688"/>
              <a:gd name="connsiteX2" fmla="*/ 825190 w 1767884"/>
              <a:gd name="connsiteY2" fmla="*/ 345688 h 345688"/>
              <a:gd name="connsiteX3" fmla="*/ 0 w 1767884"/>
              <a:gd name="connsiteY3" fmla="*/ 167268 h 345688"/>
              <a:gd name="connsiteX0" fmla="*/ 1750741 w 1750741"/>
              <a:gd name="connsiteY0" fmla="*/ 0 h 345688"/>
              <a:gd name="connsiteX1" fmla="*/ 825190 w 1750741"/>
              <a:gd name="connsiteY1" fmla="*/ 345688 h 345688"/>
              <a:gd name="connsiteX2" fmla="*/ 0 w 1750741"/>
              <a:gd name="connsiteY2" fmla="*/ 167268 h 345688"/>
              <a:gd name="connsiteX0" fmla="*/ 1750741 w 1750741"/>
              <a:gd name="connsiteY0" fmla="*/ 0 h 345688"/>
              <a:gd name="connsiteX1" fmla="*/ 825190 w 1750741"/>
              <a:gd name="connsiteY1" fmla="*/ 345688 h 345688"/>
              <a:gd name="connsiteX2" fmla="*/ 0 w 1750741"/>
              <a:gd name="connsiteY2" fmla="*/ 167268 h 345688"/>
              <a:gd name="connsiteX0" fmla="*/ 1750741 w 1750741"/>
              <a:gd name="connsiteY0" fmla="*/ 0 h 167268"/>
              <a:gd name="connsiteX1" fmla="*/ 0 w 1750741"/>
              <a:gd name="connsiteY1" fmla="*/ 167268 h 167268"/>
              <a:gd name="connsiteX0" fmla="*/ 1750741 w 1754905"/>
              <a:gd name="connsiteY0" fmla="*/ 0 h 371453"/>
              <a:gd name="connsiteX1" fmla="*/ 0 w 1754905"/>
              <a:gd name="connsiteY1" fmla="*/ 167268 h 371453"/>
              <a:gd name="connsiteX0" fmla="*/ 1750741 w 1754905"/>
              <a:gd name="connsiteY0" fmla="*/ 158450 h 449372"/>
              <a:gd name="connsiteX1" fmla="*/ 0 w 1754905"/>
              <a:gd name="connsiteY1" fmla="*/ 2332 h 449372"/>
              <a:gd name="connsiteX0" fmla="*/ 1750741 w 1754905"/>
              <a:gd name="connsiteY0" fmla="*/ 269726 h 540379"/>
              <a:gd name="connsiteX1" fmla="*/ 0 w 1754905"/>
              <a:gd name="connsiteY1" fmla="*/ 2096 h 540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54905" h="540379">
                <a:moveTo>
                  <a:pt x="1750741" y="269726"/>
                </a:moveTo>
                <a:cubicBezTo>
                  <a:pt x="1836235" y="1028008"/>
                  <a:pt x="583580" y="-53660"/>
                  <a:pt x="0" y="2096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579D265-47CC-4966-B2BB-0B265721E90E}"/>
              </a:ext>
            </a:extLst>
          </p:cNvPr>
          <p:cNvSpPr/>
          <p:nvPr/>
        </p:nvSpPr>
        <p:spPr>
          <a:xfrm>
            <a:off x="4337582" y="4122787"/>
            <a:ext cx="1137661" cy="360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CEA691FD-5C03-4070-BF37-2FF2E260063A}"/>
              </a:ext>
            </a:extLst>
          </p:cNvPr>
          <p:cNvSpPr/>
          <p:nvPr/>
        </p:nvSpPr>
        <p:spPr>
          <a:xfrm>
            <a:off x="4282067" y="4493940"/>
            <a:ext cx="671024" cy="350666"/>
          </a:xfrm>
          <a:custGeom>
            <a:avLst/>
            <a:gdLst>
              <a:gd name="connsiteX0" fmla="*/ 0 w 729920"/>
              <a:gd name="connsiteY0" fmla="*/ 156117 h 437816"/>
              <a:gd name="connsiteX1" fmla="*/ 669074 w 729920"/>
              <a:gd name="connsiteY1" fmla="*/ 434897 h 437816"/>
              <a:gd name="connsiteX2" fmla="*/ 657922 w 729920"/>
              <a:gd name="connsiteY2" fmla="*/ 0 h 437816"/>
              <a:gd name="connsiteX0" fmla="*/ 0 w 657922"/>
              <a:gd name="connsiteY0" fmla="*/ 156117 h 156117"/>
              <a:gd name="connsiteX1" fmla="*/ 657922 w 657922"/>
              <a:gd name="connsiteY1" fmla="*/ 0 h 156117"/>
              <a:gd name="connsiteX0" fmla="*/ 0 w 657922"/>
              <a:gd name="connsiteY0" fmla="*/ 156117 h 272809"/>
              <a:gd name="connsiteX1" fmla="*/ 657922 w 657922"/>
              <a:gd name="connsiteY1" fmla="*/ 0 h 272809"/>
              <a:gd name="connsiteX0" fmla="*/ 0 w 659107"/>
              <a:gd name="connsiteY0" fmla="*/ 156117 h 310011"/>
              <a:gd name="connsiteX1" fmla="*/ 657922 w 659107"/>
              <a:gd name="connsiteY1" fmla="*/ 0 h 310011"/>
              <a:gd name="connsiteX0" fmla="*/ 0 w 657922"/>
              <a:gd name="connsiteY0" fmla="*/ 156117 h 314959"/>
              <a:gd name="connsiteX1" fmla="*/ 657922 w 657922"/>
              <a:gd name="connsiteY1" fmla="*/ 0 h 314959"/>
              <a:gd name="connsiteX0" fmla="*/ 0 w 671024"/>
              <a:gd name="connsiteY0" fmla="*/ 156117 h 350666"/>
              <a:gd name="connsiteX1" fmla="*/ 657922 w 671024"/>
              <a:gd name="connsiteY1" fmla="*/ 0 h 350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1024" h="350666">
                <a:moveTo>
                  <a:pt x="0" y="156117"/>
                </a:moveTo>
                <a:cubicBezTo>
                  <a:pt x="587297" y="483219"/>
                  <a:pt x="717396" y="375425"/>
                  <a:pt x="657922" y="0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790FC4AE-4543-4178-8908-766E727673E2}"/>
              </a:ext>
            </a:extLst>
          </p:cNvPr>
          <p:cNvCxnSpPr>
            <a:cxnSpLocks/>
          </p:cNvCxnSpPr>
          <p:nvPr/>
        </p:nvCxnSpPr>
        <p:spPr>
          <a:xfrm flipH="1" flipV="1">
            <a:off x="4922054" y="3174551"/>
            <a:ext cx="4594" cy="948236"/>
          </a:xfrm>
          <a:prstGeom prst="straightConnector1">
            <a:avLst/>
          </a:pr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" name="Grupo 23">
            <a:extLst>
              <a:ext uri="{FF2B5EF4-FFF2-40B4-BE49-F238E27FC236}">
                <a16:creationId xmlns:a16="http://schemas.microsoft.com/office/drawing/2014/main" id="{4FCC41B5-4BF7-4424-A025-66406394EB4A}"/>
              </a:ext>
            </a:extLst>
          </p:cNvPr>
          <p:cNvGrpSpPr/>
          <p:nvPr/>
        </p:nvGrpSpPr>
        <p:grpSpPr>
          <a:xfrm rot="10800000">
            <a:off x="4740126" y="2518024"/>
            <a:ext cx="323386" cy="613317"/>
            <a:chOff x="4036741" y="2832410"/>
            <a:chExt cx="1014761" cy="2018370"/>
          </a:xfrm>
        </p:grpSpPr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15455B7A-B344-4734-863D-C2A0E79F96CE}"/>
                </a:ext>
              </a:extLst>
            </p:cNvPr>
            <p:cNvSpPr/>
            <p:nvPr/>
          </p:nvSpPr>
          <p:spPr>
            <a:xfrm>
              <a:off x="4036741" y="2832410"/>
              <a:ext cx="1014761" cy="1416206"/>
            </a:xfrm>
            <a:custGeom>
              <a:avLst/>
              <a:gdLst>
                <a:gd name="connsiteX0" fmla="*/ 0 w 1014761"/>
                <a:gd name="connsiteY0" fmla="*/ 0 h 1483113"/>
                <a:gd name="connsiteX1" fmla="*/ 22303 w 1014761"/>
                <a:gd name="connsiteY1" fmla="*/ 1483113 h 1483113"/>
                <a:gd name="connsiteX2" fmla="*/ 1014761 w 1014761"/>
                <a:gd name="connsiteY2" fmla="*/ 1483113 h 1483113"/>
                <a:gd name="connsiteX3" fmla="*/ 981308 w 1014761"/>
                <a:gd name="connsiteY3" fmla="*/ 44605 h 1483113"/>
                <a:gd name="connsiteX0" fmla="*/ 0 w 1014761"/>
                <a:gd name="connsiteY0" fmla="*/ 33454 h 1438508"/>
                <a:gd name="connsiteX1" fmla="*/ 22303 w 1014761"/>
                <a:gd name="connsiteY1" fmla="*/ 1438508 h 1438508"/>
                <a:gd name="connsiteX2" fmla="*/ 1014761 w 1014761"/>
                <a:gd name="connsiteY2" fmla="*/ 1438508 h 1438508"/>
                <a:gd name="connsiteX3" fmla="*/ 981308 w 1014761"/>
                <a:gd name="connsiteY3" fmla="*/ 0 h 1438508"/>
                <a:gd name="connsiteX0" fmla="*/ 0 w 1014761"/>
                <a:gd name="connsiteY0" fmla="*/ 11152 h 1416206"/>
                <a:gd name="connsiteX1" fmla="*/ 22303 w 1014761"/>
                <a:gd name="connsiteY1" fmla="*/ 1416206 h 1416206"/>
                <a:gd name="connsiteX2" fmla="*/ 1014761 w 1014761"/>
                <a:gd name="connsiteY2" fmla="*/ 1416206 h 1416206"/>
                <a:gd name="connsiteX3" fmla="*/ 981308 w 1014761"/>
                <a:gd name="connsiteY3" fmla="*/ 0 h 141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761" h="1416206">
                  <a:moveTo>
                    <a:pt x="0" y="11152"/>
                  </a:moveTo>
                  <a:lnTo>
                    <a:pt x="22303" y="1416206"/>
                  </a:lnTo>
                  <a:lnTo>
                    <a:pt x="1014761" y="1416206"/>
                  </a:lnTo>
                  <a:lnTo>
                    <a:pt x="981308" y="0"/>
                  </a:lnTo>
                </a:path>
              </a:pathLst>
            </a:cu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F1486124-0CE1-4A75-B2FF-2EDEF08A1C47}"/>
                </a:ext>
              </a:extLst>
            </p:cNvPr>
            <p:cNvCxnSpPr/>
            <p:nvPr/>
          </p:nvCxnSpPr>
          <p:spPr>
            <a:xfrm>
              <a:off x="4572000" y="4248615"/>
              <a:ext cx="0" cy="602165"/>
            </a:xfrm>
            <a:prstGeom prst="lin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7" name="Forma libre: forma 26">
            <a:extLst>
              <a:ext uri="{FF2B5EF4-FFF2-40B4-BE49-F238E27FC236}">
                <a16:creationId xmlns:a16="http://schemas.microsoft.com/office/drawing/2014/main" id="{2C59E786-39CD-4855-8563-F3FE0FE06181}"/>
              </a:ext>
            </a:extLst>
          </p:cNvPr>
          <p:cNvSpPr/>
          <p:nvPr/>
        </p:nvSpPr>
        <p:spPr>
          <a:xfrm>
            <a:off x="4895384" y="1826097"/>
            <a:ext cx="2520175" cy="705227"/>
          </a:xfrm>
          <a:custGeom>
            <a:avLst/>
            <a:gdLst>
              <a:gd name="connsiteX0" fmla="*/ 0 w 1157572"/>
              <a:gd name="connsiteY0" fmla="*/ 274022 h 2292393"/>
              <a:gd name="connsiteX1" fmla="*/ 1014761 w 1157572"/>
              <a:gd name="connsiteY1" fmla="*/ 173661 h 2292393"/>
              <a:gd name="connsiteX2" fmla="*/ 1126273 w 1157572"/>
              <a:gd name="connsiteY2" fmla="*/ 2292393 h 2292393"/>
              <a:gd name="connsiteX0" fmla="*/ 396 w 1157968"/>
              <a:gd name="connsiteY0" fmla="*/ 418168 h 2436539"/>
              <a:gd name="connsiteX1" fmla="*/ 1015157 w 1157968"/>
              <a:gd name="connsiteY1" fmla="*/ 317807 h 2436539"/>
              <a:gd name="connsiteX2" fmla="*/ 1126669 w 1157968"/>
              <a:gd name="connsiteY2" fmla="*/ 2436539 h 2436539"/>
              <a:gd name="connsiteX0" fmla="*/ 386 w 1180260"/>
              <a:gd name="connsiteY0" fmla="*/ 428624 h 2424692"/>
              <a:gd name="connsiteX1" fmla="*/ 1037449 w 1180260"/>
              <a:gd name="connsiteY1" fmla="*/ 305960 h 2424692"/>
              <a:gd name="connsiteX2" fmla="*/ 1148961 w 1180260"/>
              <a:gd name="connsiteY2" fmla="*/ 2424692 h 2424692"/>
              <a:gd name="connsiteX0" fmla="*/ 391 w 1180265"/>
              <a:gd name="connsiteY0" fmla="*/ 496314 h 2492382"/>
              <a:gd name="connsiteX1" fmla="*/ 1037454 w 1180265"/>
              <a:gd name="connsiteY1" fmla="*/ 373650 h 2492382"/>
              <a:gd name="connsiteX2" fmla="*/ 1148966 w 1180265"/>
              <a:gd name="connsiteY2" fmla="*/ 2492382 h 2492382"/>
              <a:gd name="connsiteX0" fmla="*/ 391 w 1161617"/>
              <a:gd name="connsiteY0" fmla="*/ 496314 h 2492382"/>
              <a:gd name="connsiteX1" fmla="*/ 1037454 w 1161617"/>
              <a:gd name="connsiteY1" fmla="*/ 373650 h 2492382"/>
              <a:gd name="connsiteX2" fmla="*/ 1148966 w 1161617"/>
              <a:gd name="connsiteY2" fmla="*/ 2492382 h 2492382"/>
              <a:gd name="connsiteX0" fmla="*/ 391 w 1155609"/>
              <a:gd name="connsiteY0" fmla="*/ 496314 h 2693104"/>
              <a:gd name="connsiteX1" fmla="*/ 1037454 w 1155609"/>
              <a:gd name="connsiteY1" fmla="*/ 373650 h 2693104"/>
              <a:gd name="connsiteX2" fmla="*/ 1137815 w 1155609"/>
              <a:gd name="connsiteY2" fmla="*/ 2693104 h 2693104"/>
              <a:gd name="connsiteX0" fmla="*/ 391 w 2520566"/>
              <a:gd name="connsiteY0" fmla="*/ 936549 h 936549"/>
              <a:gd name="connsiteX1" fmla="*/ 1037454 w 2520566"/>
              <a:gd name="connsiteY1" fmla="*/ 813885 h 936549"/>
              <a:gd name="connsiteX2" fmla="*/ 2520566 w 2520566"/>
              <a:gd name="connsiteY2" fmla="*/ 256324 h 936549"/>
              <a:gd name="connsiteX0" fmla="*/ 387 w 2520562"/>
              <a:gd name="connsiteY0" fmla="*/ 1053694 h 1053694"/>
              <a:gd name="connsiteX1" fmla="*/ 1048601 w 2520562"/>
              <a:gd name="connsiteY1" fmla="*/ 195050 h 1053694"/>
              <a:gd name="connsiteX2" fmla="*/ 2520562 w 2520562"/>
              <a:gd name="connsiteY2" fmla="*/ 373469 h 1053694"/>
              <a:gd name="connsiteX0" fmla="*/ 702 w 2520877"/>
              <a:gd name="connsiteY0" fmla="*/ 1055645 h 1055645"/>
              <a:gd name="connsiteX1" fmla="*/ 1048916 w 2520877"/>
              <a:gd name="connsiteY1" fmla="*/ 197001 h 1055645"/>
              <a:gd name="connsiteX2" fmla="*/ 2520877 w 2520877"/>
              <a:gd name="connsiteY2" fmla="*/ 375420 h 1055645"/>
              <a:gd name="connsiteX0" fmla="*/ 0 w 2520175"/>
              <a:gd name="connsiteY0" fmla="*/ 680225 h 680225"/>
              <a:gd name="connsiteX1" fmla="*/ 2520175 w 2520175"/>
              <a:gd name="connsiteY1" fmla="*/ 0 h 680225"/>
              <a:gd name="connsiteX0" fmla="*/ 0 w 2520175"/>
              <a:gd name="connsiteY0" fmla="*/ 680225 h 680225"/>
              <a:gd name="connsiteX1" fmla="*/ 2520175 w 2520175"/>
              <a:gd name="connsiteY1" fmla="*/ 0 h 680225"/>
              <a:gd name="connsiteX0" fmla="*/ 0 w 2520175"/>
              <a:gd name="connsiteY0" fmla="*/ 734163 h 734163"/>
              <a:gd name="connsiteX1" fmla="*/ 2520175 w 2520175"/>
              <a:gd name="connsiteY1" fmla="*/ 53938 h 734163"/>
              <a:gd name="connsiteX0" fmla="*/ 0 w 2520175"/>
              <a:gd name="connsiteY0" fmla="*/ 705227 h 705227"/>
              <a:gd name="connsiteX1" fmla="*/ 2520175 w 2520175"/>
              <a:gd name="connsiteY1" fmla="*/ 25002 h 705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20175" h="705227">
                <a:moveTo>
                  <a:pt x="0" y="705227"/>
                </a:moveTo>
                <a:cubicBezTo>
                  <a:pt x="14868" y="-302100"/>
                  <a:pt x="1457092" y="84475"/>
                  <a:pt x="2520175" y="25002"/>
                </a:cubicBezTo>
              </a:path>
            </a:pathLst>
          </a:custGeom>
          <a:noFill/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rma libre: forma 27">
            <a:extLst>
              <a:ext uri="{FF2B5EF4-FFF2-40B4-BE49-F238E27FC236}">
                <a16:creationId xmlns:a16="http://schemas.microsoft.com/office/drawing/2014/main" id="{E48A92A8-1210-48B0-B671-8E0BD9F52FE6}"/>
              </a:ext>
            </a:extLst>
          </p:cNvPr>
          <p:cNvSpPr/>
          <p:nvPr/>
        </p:nvSpPr>
        <p:spPr>
          <a:xfrm>
            <a:off x="4880126" y="2031298"/>
            <a:ext cx="1155609" cy="2693104"/>
          </a:xfrm>
          <a:custGeom>
            <a:avLst/>
            <a:gdLst>
              <a:gd name="connsiteX0" fmla="*/ 0 w 1157572"/>
              <a:gd name="connsiteY0" fmla="*/ 274022 h 2292393"/>
              <a:gd name="connsiteX1" fmla="*/ 1014761 w 1157572"/>
              <a:gd name="connsiteY1" fmla="*/ 173661 h 2292393"/>
              <a:gd name="connsiteX2" fmla="*/ 1126273 w 1157572"/>
              <a:gd name="connsiteY2" fmla="*/ 2292393 h 2292393"/>
              <a:gd name="connsiteX0" fmla="*/ 396 w 1157968"/>
              <a:gd name="connsiteY0" fmla="*/ 418168 h 2436539"/>
              <a:gd name="connsiteX1" fmla="*/ 1015157 w 1157968"/>
              <a:gd name="connsiteY1" fmla="*/ 317807 h 2436539"/>
              <a:gd name="connsiteX2" fmla="*/ 1126669 w 1157968"/>
              <a:gd name="connsiteY2" fmla="*/ 2436539 h 2436539"/>
              <a:gd name="connsiteX0" fmla="*/ 386 w 1180260"/>
              <a:gd name="connsiteY0" fmla="*/ 428624 h 2424692"/>
              <a:gd name="connsiteX1" fmla="*/ 1037449 w 1180260"/>
              <a:gd name="connsiteY1" fmla="*/ 305960 h 2424692"/>
              <a:gd name="connsiteX2" fmla="*/ 1148961 w 1180260"/>
              <a:gd name="connsiteY2" fmla="*/ 2424692 h 2424692"/>
              <a:gd name="connsiteX0" fmla="*/ 391 w 1180265"/>
              <a:gd name="connsiteY0" fmla="*/ 496314 h 2492382"/>
              <a:gd name="connsiteX1" fmla="*/ 1037454 w 1180265"/>
              <a:gd name="connsiteY1" fmla="*/ 373650 h 2492382"/>
              <a:gd name="connsiteX2" fmla="*/ 1148966 w 1180265"/>
              <a:gd name="connsiteY2" fmla="*/ 2492382 h 2492382"/>
              <a:gd name="connsiteX0" fmla="*/ 391 w 1161617"/>
              <a:gd name="connsiteY0" fmla="*/ 496314 h 2492382"/>
              <a:gd name="connsiteX1" fmla="*/ 1037454 w 1161617"/>
              <a:gd name="connsiteY1" fmla="*/ 373650 h 2492382"/>
              <a:gd name="connsiteX2" fmla="*/ 1148966 w 1161617"/>
              <a:gd name="connsiteY2" fmla="*/ 2492382 h 2492382"/>
              <a:gd name="connsiteX0" fmla="*/ 391 w 1155609"/>
              <a:gd name="connsiteY0" fmla="*/ 496314 h 2693104"/>
              <a:gd name="connsiteX1" fmla="*/ 1037454 w 1155609"/>
              <a:gd name="connsiteY1" fmla="*/ 373650 h 2693104"/>
              <a:gd name="connsiteX2" fmla="*/ 1137815 w 1155609"/>
              <a:gd name="connsiteY2" fmla="*/ 2693104 h 2693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5609" h="2693104">
                <a:moveTo>
                  <a:pt x="391" y="496314"/>
                </a:moveTo>
                <a:cubicBezTo>
                  <a:pt x="-20983" y="-145810"/>
                  <a:pt x="838591" y="-141164"/>
                  <a:pt x="1037454" y="373650"/>
                </a:cubicBezTo>
                <a:cubicBezTo>
                  <a:pt x="1225166" y="710045"/>
                  <a:pt x="1131310" y="1790783"/>
                  <a:pt x="1137815" y="2693104"/>
                </a:cubicBezTo>
              </a:path>
            </a:pathLst>
          </a:custGeom>
          <a:noFill/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5ED01BA2-DAE0-4FD0-9AAC-1E1F7F8FCC77}"/>
              </a:ext>
            </a:extLst>
          </p:cNvPr>
          <p:cNvSpPr/>
          <p:nvPr/>
        </p:nvSpPr>
        <p:spPr>
          <a:xfrm>
            <a:off x="7441954" y="1671298"/>
            <a:ext cx="2965878" cy="3600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885D9B8C-D255-4372-8951-B1F9878D86A5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3458855" y="2701003"/>
            <a:ext cx="700549" cy="1128670"/>
          </a:xfrm>
          <a:prstGeom prst="straightConnector1">
            <a:avLst/>
          </a:pr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3F8F7343-5D67-4ED0-9696-1DBF2A04A3EA}"/>
              </a:ext>
            </a:extLst>
          </p:cNvPr>
          <p:cNvCxnSpPr>
            <a:cxnSpLocks/>
          </p:cNvCxnSpPr>
          <p:nvPr/>
        </p:nvCxnSpPr>
        <p:spPr>
          <a:xfrm flipV="1">
            <a:off x="4159404" y="1360635"/>
            <a:ext cx="1137661" cy="1297158"/>
          </a:xfrm>
          <a:prstGeom prst="straightConnector1">
            <a:avLst/>
          </a:prstGeom>
          <a:noFill/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A9D355E-65D6-4F47-99C6-F08A3A6955E1}"/>
              </a:ext>
            </a:extLst>
          </p:cNvPr>
          <p:cNvSpPr txBox="1"/>
          <p:nvPr/>
        </p:nvSpPr>
        <p:spPr>
          <a:xfrm>
            <a:off x="5338405" y="1183250"/>
            <a:ext cx="203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Command manager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597F896E-011E-45C0-AC92-909223F62DA2}"/>
              </a:ext>
            </a:extLst>
          </p:cNvPr>
          <p:cNvSpPr txBox="1"/>
          <p:nvPr/>
        </p:nvSpPr>
        <p:spPr>
          <a:xfrm>
            <a:off x="2278287" y="5249799"/>
            <a:ext cx="1546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Audio monitor</a:t>
            </a:r>
          </a:p>
          <a:p>
            <a:r>
              <a:rPr lang="en-US" dirty="0">
                <a:solidFill>
                  <a:srgbClr val="FFC000"/>
                </a:solidFill>
              </a:rPr>
              <a:t>and display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F2FA2D8B-A24E-407E-B28D-34A1083AAF0E}"/>
              </a:ext>
            </a:extLst>
          </p:cNvPr>
          <p:cNvSpPr txBox="1"/>
          <p:nvPr/>
        </p:nvSpPr>
        <p:spPr>
          <a:xfrm>
            <a:off x="7417382" y="1650389"/>
            <a:ext cx="296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Unpack, unzip, MP3 &amp; upload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1ACCFD90-7BE2-48B6-82B7-F313CB299DC5}"/>
              </a:ext>
            </a:extLst>
          </p:cNvPr>
          <p:cNvSpPr/>
          <p:nvPr/>
        </p:nvSpPr>
        <p:spPr>
          <a:xfrm>
            <a:off x="5327314" y="1179997"/>
            <a:ext cx="2114640" cy="3600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6B551DF0-F240-445E-BEA2-7E8B40407B54}"/>
              </a:ext>
            </a:extLst>
          </p:cNvPr>
          <p:cNvSpPr txBox="1"/>
          <p:nvPr/>
        </p:nvSpPr>
        <p:spPr>
          <a:xfrm>
            <a:off x="4359884" y="4118951"/>
            <a:ext cx="1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Pack &amp; zip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3BFE04B2-E26A-4D12-AD42-56D6A7A258C0}"/>
              </a:ext>
            </a:extLst>
          </p:cNvPr>
          <p:cNvSpPr/>
          <p:nvPr/>
        </p:nvSpPr>
        <p:spPr>
          <a:xfrm>
            <a:off x="2890024" y="3829673"/>
            <a:ext cx="1137661" cy="360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FEADA0B8-CBD3-4F97-85A3-2FA045312C0A}"/>
              </a:ext>
            </a:extLst>
          </p:cNvPr>
          <p:cNvSpPr txBox="1"/>
          <p:nvPr/>
        </p:nvSpPr>
        <p:spPr>
          <a:xfrm>
            <a:off x="3037519" y="3824348"/>
            <a:ext cx="1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Guider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32BCBF77-A20E-4E55-A33A-D87F96F0E687}"/>
              </a:ext>
            </a:extLst>
          </p:cNvPr>
          <p:cNvSpPr/>
          <p:nvPr/>
        </p:nvSpPr>
        <p:spPr>
          <a:xfrm>
            <a:off x="5312027" y="5443498"/>
            <a:ext cx="1601731" cy="360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96472A50-FB6E-412C-BFAD-929B3F083E9A}"/>
              </a:ext>
            </a:extLst>
          </p:cNvPr>
          <p:cNvSpPr txBox="1"/>
          <p:nvPr/>
        </p:nvSpPr>
        <p:spPr>
          <a:xfrm>
            <a:off x="5312027" y="5442157"/>
            <a:ext cx="175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Unpack &amp; unzip</a:t>
            </a: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2854C2F6-84F0-4752-8585-E53CFDA88CF0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3208260" y="4189673"/>
            <a:ext cx="250595" cy="534729"/>
          </a:xfrm>
          <a:prstGeom prst="straightConnector1">
            <a:avLst/>
          </a:pr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73A0B3F4-C6C1-48B3-8A46-3B45D346EE5F}"/>
              </a:ext>
            </a:extLst>
          </p:cNvPr>
          <p:cNvSpPr txBox="1"/>
          <p:nvPr/>
        </p:nvSpPr>
        <p:spPr>
          <a:xfrm>
            <a:off x="2943707" y="471507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UI</a:t>
            </a:r>
          </a:p>
        </p:txBody>
      </p:sp>
      <p:sp>
        <p:nvSpPr>
          <p:cNvPr id="52" name="Cilindro 51">
            <a:extLst>
              <a:ext uri="{FF2B5EF4-FFF2-40B4-BE49-F238E27FC236}">
                <a16:creationId xmlns:a16="http://schemas.microsoft.com/office/drawing/2014/main" id="{D54F004E-04EC-4905-8558-9B319CD9A48F}"/>
              </a:ext>
            </a:extLst>
          </p:cNvPr>
          <p:cNvSpPr/>
          <p:nvPr/>
        </p:nvSpPr>
        <p:spPr>
          <a:xfrm>
            <a:off x="9123741" y="3781139"/>
            <a:ext cx="845449" cy="933931"/>
          </a:xfrm>
          <a:prstGeom prst="can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38E95B66-8DF3-401F-A4CF-AB8EAB71D8A5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8900321" y="2019721"/>
            <a:ext cx="509550" cy="1587627"/>
          </a:xfrm>
          <a:prstGeom prst="straightConnector1">
            <a:avLst/>
          </a:prstGeom>
          <a:noFill/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B1BE3E97-642D-4378-A8B6-D555DFEA787C}"/>
              </a:ext>
            </a:extLst>
          </p:cNvPr>
          <p:cNvCxnSpPr>
            <a:cxnSpLocks/>
          </p:cNvCxnSpPr>
          <p:nvPr/>
        </p:nvCxnSpPr>
        <p:spPr>
          <a:xfrm flipV="1">
            <a:off x="2204443" y="2216085"/>
            <a:ext cx="700549" cy="1128670"/>
          </a:xfrm>
          <a:prstGeom prst="straightConnector1">
            <a:avLst/>
          </a:pr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278D7193-E9A8-4297-B065-0B3D52099EC4}"/>
              </a:ext>
            </a:extLst>
          </p:cNvPr>
          <p:cNvSpPr txBox="1"/>
          <p:nvPr/>
        </p:nvSpPr>
        <p:spPr>
          <a:xfrm>
            <a:off x="1444960" y="3335089"/>
            <a:ext cx="137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URL + param</a:t>
            </a:r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6F0ABC41-F2B6-47DD-A74F-7A8A6A3CD40B}"/>
              </a:ext>
            </a:extLst>
          </p:cNvPr>
          <p:cNvCxnSpPr>
            <a:cxnSpLocks/>
          </p:cNvCxnSpPr>
          <p:nvPr/>
        </p:nvCxnSpPr>
        <p:spPr>
          <a:xfrm flipV="1">
            <a:off x="2930894" y="882935"/>
            <a:ext cx="1137661" cy="1297158"/>
          </a:xfrm>
          <a:prstGeom prst="straightConnector1">
            <a:avLst/>
          </a:prstGeom>
          <a:noFill/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79AD9BB4-865E-426A-8D20-4A193FE2BD35}"/>
              </a:ext>
            </a:extLst>
          </p:cNvPr>
          <p:cNvSpPr txBox="1"/>
          <p:nvPr/>
        </p:nvSpPr>
        <p:spPr>
          <a:xfrm>
            <a:off x="4111770" y="686544"/>
            <a:ext cx="136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Param check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261459B4-D5B7-4B69-A85D-8CD46384E640}"/>
              </a:ext>
            </a:extLst>
          </p:cNvPr>
          <p:cNvSpPr/>
          <p:nvPr/>
        </p:nvSpPr>
        <p:spPr>
          <a:xfrm>
            <a:off x="4100679" y="683291"/>
            <a:ext cx="1380312" cy="3600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orma libre: forma 61">
            <a:extLst>
              <a:ext uri="{FF2B5EF4-FFF2-40B4-BE49-F238E27FC236}">
                <a16:creationId xmlns:a16="http://schemas.microsoft.com/office/drawing/2014/main" id="{928B7049-D1E6-4450-A2DF-38D85D0CFF76}"/>
              </a:ext>
            </a:extLst>
          </p:cNvPr>
          <p:cNvSpPr/>
          <p:nvPr/>
        </p:nvSpPr>
        <p:spPr>
          <a:xfrm>
            <a:off x="5494161" y="785084"/>
            <a:ext cx="5415742" cy="2929264"/>
          </a:xfrm>
          <a:custGeom>
            <a:avLst/>
            <a:gdLst>
              <a:gd name="connsiteX0" fmla="*/ 0 w 1157572"/>
              <a:gd name="connsiteY0" fmla="*/ 274022 h 2292393"/>
              <a:gd name="connsiteX1" fmla="*/ 1014761 w 1157572"/>
              <a:gd name="connsiteY1" fmla="*/ 173661 h 2292393"/>
              <a:gd name="connsiteX2" fmla="*/ 1126273 w 1157572"/>
              <a:gd name="connsiteY2" fmla="*/ 2292393 h 2292393"/>
              <a:gd name="connsiteX0" fmla="*/ 396 w 1157968"/>
              <a:gd name="connsiteY0" fmla="*/ 418168 h 2436539"/>
              <a:gd name="connsiteX1" fmla="*/ 1015157 w 1157968"/>
              <a:gd name="connsiteY1" fmla="*/ 317807 h 2436539"/>
              <a:gd name="connsiteX2" fmla="*/ 1126669 w 1157968"/>
              <a:gd name="connsiteY2" fmla="*/ 2436539 h 2436539"/>
              <a:gd name="connsiteX0" fmla="*/ 386 w 1180260"/>
              <a:gd name="connsiteY0" fmla="*/ 428624 h 2424692"/>
              <a:gd name="connsiteX1" fmla="*/ 1037449 w 1180260"/>
              <a:gd name="connsiteY1" fmla="*/ 305960 h 2424692"/>
              <a:gd name="connsiteX2" fmla="*/ 1148961 w 1180260"/>
              <a:gd name="connsiteY2" fmla="*/ 2424692 h 2424692"/>
              <a:gd name="connsiteX0" fmla="*/ 391 w 1180265"/>
              <a:gd name="connsiteY0" fmla="*/ 496314 h 2492382"/>
              <a:gd name="connsiteX1" fmla="*/ 1037454 w 1180265"/>
              <a:gd name="connsiteY1" fmla="*/ 373650 h 2492382"/>
              <a:gd name="connsiteX2" fmla="*/ 1148966 w 1180265"/>
              <a:gd name="connsiteY2" fmla="*/ 2492382 h 2492382"/>
              <a:gd name="connsiteX0" fmla="*/ 391 w 1161617"/>
              <a:gd name="connsiteY0" fmla="*/ 496314 h 2492382"/>
              <a:gd name="connsiteX1" fmla="*/ 1037454 w 1161617"/>
              <a:gd name="connsiteY1" fmla="*/ 373650 h 2492382"/>
              <a:gd name="connsiteX2" fmla="*/ 1148966 w 1161617"/>
              <a:gd name="connsiteY2" fmla="*/ 2492382 h 2492382"/>
              <a:gd name="connsiteX0" fmla="*/ 391 w 1155609"/>
              <a:gd name="connsiteY0" fmla="*/ 496314 h 2693104"/>
              <a:gd name="connsiteX1" fmla="*/ 1037454 w 1155609"/>
              <a:gd name="connsiteY1" fmla="*/ 373650 h 2693104"/>
              <a:gd name="connsiteX2" fmla="*/ 1137815 w 1155609"/>
              <a:gd name="connsiteY2" fmla="*/ 2693104 h 2693104"/>
              <a:gd name="connsiteX0" fmla="*/ 391 w 2520566"/>
              <a:gd name="connsiteY0" fmla="*/ 936549 h 936549"/>
              <a:gd name="connsiteX1" fmla="*/ 1037454 w 2520566"/>
              <a:gd name="connsiteY1" fmla="*/ 813885 h 936549"/>
              <a:gd name="connsiteX2" fmla="*/ 2520566 w 2520566"/>
              <a:gd name="connsiteY2" fmla="*/ 256324 h 936549"/>
              <a:gd name="connsiteX0" fmla="*/ 387 w 2520562"/>
              <a:gd name="connsiteY0" fmla="*/ 1053694 h 1053694"/>
              <a:gd name="connsiteX1" fmla="*/ 1048601 w 2520562"/>
              <a:gd name="connsiteY1" fmla="*/ 195050 h 1053694"/>
              <a:gd name="connsiteX2" fmla="*/ 2520562 w 2520562"/>
              <a:gd name="connsiteY2" fmla="*/ 373469 h 1053694"/>
              <a:gd name="connsiteX0" fmla="*/ 702 w 2520877"/>
              <a:gd name="connsiteY0" fmla="*/ 1055645 h 1055645"/>
              <a:gd name="connsiteX1" fmla="*/ 1048916 w 2520877"/>
              <a:gd name="connsiteY1" fmla="*/ 197001 h 1055645"/>
              <a:gd name="connsiteX2" fmla="*/ 2520877 w 2520877"/>
              <a:gd name="connsiteY2" fmla="*/ 375420 h 1055645"/>
              <a:gd name="connsiteX0" fmla="*/ 0 w 2520175"/>
              <a:gd name="connsiteY0" fmla="*/ 680225 h 680225"/>
              <a:gd name="connsiteX1" fmla="*/ 2520175 w 2520175"/>
              <a:gd name="connsiteY1" fmla="*/ 0 h 680225"/>
              <a:gd name="connsiteX0" fmla="*/ 0 w 2520175"/>
              <a:gd name="connsiteY0" fmla="*/ 680225 h 680225"/>
              <a:gd name="connsiteX1" fmla="*/ 2520175 w 2520175"/>
              <a:gd name="connsiteY1" fmla="*/ 0 h 680225"/>
              <a:gd name="connsiteX0" fmla="*/ 0 w 2520175"/>
              <a:gd name="connsiteY0" fmla="*/ 734163 h 734163"/>
              <a:gd name="connsiteX1" fmla="*/ 2520175 w 2520175"/>
              <a:gd name="connsiteY1" fmla="*/ 53938 h 734163"/>
              <a:gd name="connsiteX0" fmla="*/ 0 w 2520175"/>
              <a:gd name="connsiteY0" fmla="*/ 705227 h 705227"/>
              <a:gd name="connsiteX1" fmla="*/ 2520175 w 2520175"/>
              <a:gd name="connsiteY1" fmla="*/ 25002 h 705227"/>
              <a:gd name="connsiteX0" fmla="*/ 0 w 3477105"/>
              <a:gd name="connsiteY0" fmla="*/ 542308 h 542308"/>
              <a:gd name="connsiteX1" fmla="*/ 3477105 w 3477105"/>
              <a:gd name="connsiteY1" fmla="*/ 191693 h 542308"/>
              <a:gd name="connsiteX0" fmla="*/ 0 w 3477105"/>
              <a:gd name="connsiteY0" fmla="*/ 350615 h 350615"/>
              <a:gd name="connsiteX1" fmla="*/ 3477105 w 3477105"/>
              <a:gd name="connsiteY1" fmla="*/ 0 h 350615"/>
              <a:gd name="connsiteX0" fmla="*/ 0 w 4838072"/>
              <a:gd name="connsiteY0" fmla="*/ 2704 h 2747063"/>
              <a:gd name="connsiteX1" fmla="*/ 4838072 w 4838072"/>
              <a:gd name="connsiteY1" fmla="*/ 2746163 h 2747063"/>
              <a:gd name="connsiteX0" fmla="*/ 0 w 5096432"/>
              <a:gd name="connsiteY0" fmla="*/ 10021 h 2753480"/>
              <a:gd name="connsiteX1" fmla="*/ 4838072 w 5096432"/>
              <a:gd name="connsiteY1" fmla="*/ 2753480 h 2753480"/>
              <a:gd name="connsiteX0" fmla="*/ 0 w 5563143"/>
              <a:gd name="connsiteY0" fmla="*/ 74548 h 2818007"/>
              <a:gd name="connsiteX1" fmla="*/ 4838072 w 5563143"/>
              <a:gd name="connsiteY1" fmla="*/ 2818007 h 2818007"/>
              <a:gd name="connsiteX0" fmla="*/ 0 w 5415742"/>
              <a:gd name="connsiteY0" fmla="*/ 68847 h 2929264"/>
              <a:gd name="connsiteX1" fmla="*/ 4646686 w 5415742"/>
              <a:gd name="connsiteY1" fmla="*/ 2929264 h 292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15742" h="2929264">
                <a:moveTo>
                  <a:pt x="0" y="68847"/>
                </a:moveTo>
                <a:cubicBezTo>
                  <a:pt x="5915937" y="-289893"/>
                  <a:pt x="6124784" y="766532"/>
                  <a:pt x="4646686" y="2929264"/>
                </a:cubicBezTo>
              </a:path>
            </a:pathLst>
          </a:custGeom>
          <a:noFill/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F1DC5773-1C77-4DEC-9A64-2FBD54A472EB}"/>
              </a:ext>
            </a:extLst>
          </p:cNvPr>
          <p:cNvCxnSpPr>
            <a:cxnSpLocks/>
          </p:cNvCxnSpPr>
          <p:nvPr/>
        </p:nvCxnSpPr>
        <p:spPr>
          <a:xfrm flipH="1">
            <a:off x="3232693" y="1043055"/>
            <a:ext cx="1185136" cy="1349206"/>
          </a:xfrm>
          <a:prstGeom prst="straightConnector1">
            <a:avLst/>
          </a:prstGeom>
          <a:noFill/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CuadroTexto 65">
            <a:extLst>
              <a:ext uri="{FF2B5EF4-FFF2-40B4-BE49-F238E27FC236}">
                <a16:creationId xmlns:a16="http://schemas.microsoft.com/office/drawing/2014/main" id="{5FE31738-844F-4B13-A55E-919D8E54CD6F}"/>
              </a:ext>
            </a:extLst>
          </p:cNvPr>
          <p:cNvSpPr txBox="1"/>
          <p:nvPr/>
        </p:nvSpPr>
        <p:spPr>
          <a:xfrm>
            <a:off x="2791601" y="2418891"/>
            <a:ext cx="993355" cy="642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WebApp</a:t>
            </a:r>
          </a:p>
          <a:p>
            <a:r>
              <a:rPr lang="en-US" dirty="0">
                <a:solidFill>
                  <a:srgbClr val="FFC000"/>
                </a:solidFill>
              </a:rPr>
              <a:t>or error</a:t>
            </a:r>
          </a:p>
        </p:txBody>
      </p:sp>
    </p:spTree>
    <p:extLst>
      <p:ext uri="{BB962C8B-B14F-4D97-AF65-F5344CB8AC3E}">
        <p14:creationId xmlns:p14="http://schemas.microsoft.com/office/powerpoint/2010/main" val="987217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35F7B-6391-47F1-8C62-C0DF31178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V0.1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F3FE5C-2A08-4E9C-BA78-74ABBC521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audio streaming </a:t>
            </a:r>
            <a:br>
              <a:rPr lang="en-US" dirty="0"/>
            </a:br>
            <a:r>
              <a:rPr lang="en-US" dirty="0"/>
              <a:t>and displaying</a:t>
            </a:r>
          </a:p>
          <a:p>
            <a:endParaRPr lang="en-US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7A1F88E4-E9AB-4044-974F-AB306DC26954}"/>
              </a:ext>
            </a:extLst>
          </p:cNvPr>
          <p:cNvSpPr/>
          <p:nvPr/>
        </p:nvSpPr>
        <p:spPr>
          <a:xfrm>
            <a:off x="3947531" y="4501095"/>
            <a:ext cx="323385" cy="32338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A8AB12E-38B7-4B87-9F0E-C86AA0F8CE4C}"/>
              </a:ext>
            </a:extLst>
          </p:cNvPr>
          <p:cNvCxnSpPr>
            <a:cxnSpLocks/>
          </p:cNvCxnSpPr>
          <p:nvPr/>
        </p:nvCxnSpPr>
        <p:spPr>
          <a:xfrm>
            <a:off x="3947531" y="4482787"/>
            <a:ext cx="0" cy="360000"/>
          </a:xfrm>
          <a:prstGeom prst="lin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35A0B9F2-B782-44C1-B622-92270322A4CF}"/>
              </a:ext>
            </a:extLst>
          </p:cNvPr>
          <p:cNvSpPr/>
          <p:nvPr/>
        </p:nvSpPr>
        <p:spPr>
          <a:xfrm>
            <a:off x="4047892" y="5321920"/>
            <a:ext cx="223024" cy="46835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cio 6">
            <a:extLst>
              <a:ext uri="{FF2B5EF4-FFF2-40B4-BE49-F238E27FC236}">
                <a16:creationId xmlns:a16="http://schemas.microsoft.com/office/drawing/2014/main" id="{D94A38F9-9969-4FDC-8422-AE344B184986}"/>
              </a:ext>
            </a:extLst>
          </p:cNvPr>
          <p:cNvSpPr/>
          <p:nvPr/>
        </p:nvSpPr>
        <p:spPr>
          <a:xfrm rot="5400000">
            <a:off x="3615783" y="5444583"/>
            <a:ext cx="641190" cy="223025"/>
          </a:xfrm>
          <a:prstGeom prst="trapezoid">
            <a:avLst>
              <a:gd name="adj" fmla="val 83855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E226E8FB-CA02-4A09-A1AC-061AA69F9531}"/>
              </a:ext>
            </a:extLst>
          </p:cNvPr>
          <p:cNvGrpSpPr/>
          <p:nvPr/>
        </p:nvGrpSpPr>
        <p:grpSpPr>
          <a:xfrm>
            <a:off x="5852977" y="4809751"/>
            <a:ext cx="323386" cy="613317"/>
            <a:chOff x="4036741" y="2832410"/>
            <a:chExt cx="1014761" cy="2018370"/>
          </a:xfrm>
        </p:grpSpPr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8BE6711F-6D54-452C-92C5-846EB4EC29DE}"/>
                </a:ext>
              </a:extLst>
            </p:cNvPr>
            <p:cNvSpPr/>
            <p:nvPr/>
          </p:nvSpPr>
          <p:spPr>
            <a:xfrm>
              <a:off x="4036741" y="2832410"/>
              <a:ext cx="1014761" cy="1416206"/>
            </a:xfrm>
            <a:custGeom>
              <a:avLst/>
              <a:gdLst>
                <a:gd name="connsiteX0" fmla="*/ 0 w 1014761"/>
                <a:gd name="connsiteY0" fmla="*/ 0 h 1483113"/>
                <a:gd name="connsiteX1" fmla="*/ 22303 w 1014761"/>
                <a:gd name="connsiteY1" fmla="*/ 1483113 h 1483113"/>
                <a:gd name="connsiteX2" fmla="*/ 1014761 w 1014761"/>
                <a:gd name="connsiteY2" fmla="*/ 1483113 h 1483113"/>
                <a:gd name="connsiteX3" fmla="*/ 981308 w 1014761"/>
                <a:gd name="connsiteY3" fmla="*/ 44605 h 1483113"/>
                <a:gd name="connsiteX0" fmla="*/ 0 w 1014761"/>
                <a:gd name="connsiteY0" fmla="*/ 33454 h 1438508"/>
                <a:gd name="connsiteX1" fmla="*/ 22303 w 1014761"/>
                <a:gd name="connsiteY1" fmla="*/ 1438508 h 1438508"/>
                <a:gd name="connsiteX2" fmla="*/ 1014761 w 1014761"/>
                <a:gd name="connsiteY2" fmla="*/ 1438508 h 1438508"/>
                <a:gd name="connsiteX3" fmla="*/ 981308 w 1014761"/>
                <a:gd name="connsiteY3" fmla="*/ 0 h 1438508"/>
                <a:gd name="connsiteX0" fmla="*/ 0 w 1014761"/>
                <a:gd name="connsiteY0" fmla="*/ 11152 h 1416206"/>
                <a:gd name="connsiteX1" fmla="*/ 22303 w 1014761"/>
                <a:gd name="connsiteY1" fmla="*/ 1416206 h 1416206"/>
                <a:gd name="connsiteX2" fmla="*/ 1014761 w 1014761"/>
                <a:gd name="connsiteY2" fmla="*/ 1416206 h 1416206"/>
                <a:gd name="connsiteX3" fmla="*/ 981308 w 1014761"/>
                <a:gd name="connsiteY3" fmla="*/ 0 h 141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761" h="1416206">
                  <a:moveTo>
                    <a:pt x="0" y="11152"/>
                  </a:moveTo>
                  <a:lnTo>
                    <a:pt x="22303" y="1416206"/>
                  </a:lnTo>
                  <a:lnTo>
                    <a:pt x="1014761" y="1416206"/>
                  </a:lnTo>
                  <a:lnTo>
                    <a:pt x="981308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20DCF1F1-113E-461B-8E1C-BBD5D21DC43B}"/>
                </a:ext>
              </a:extLst>
            </p:cNvPr>
            <p:cNvCxnSpPr/>
            <p:nvPr/>
          </p:nvCxnSpPr>
          <p:spPr>
            <a:xfrm>
              <a:off x="4572000" y="4248615"/>
              <a:ext cx="0" cy="602165"/>
            </a:xfrm>
            <a:prstGeom prst="lin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18E75AB6-FAD5-4D90-A0F7-EE3A0B65D3F0}"/>
              </a:ext>
            </a:extLst>
          </p:cNvPr>
          <p:cNvSpPr/>
          <p:nvPr/>
        </p:nvSpPr>
        <p:spPr>
          <a:xfrm>
            <a:off x="4270916" y="5540059"/>
            <a:ext cx="1754905" cy="540379"/>
          </a:xfrm>
          <a:custGeom>
            <a:avLst/>
            <a:gdLst>
              <a:gd name="connsiteX0" fmla="*/ 1750741 w 1814822"/>
              <a:gd name="connsiteY0" fmla="*/ 0 h 345688"/>
              <a:gd name="connsiteX1" fmla="*/ 1717288 w 1814822"/>
              <a:gd name="connsiteY1" fmla="*/ 167268 h 345688"/>
              <a:gd name="connsiteX2" fmla="*/ 825190 w 1814822"/>
              <a:gd name="connsiteY2" fmla="*/ 345688 h 345688"/>
              <a:gd name="connsiteX3" fmla="*/ 0 w 1814822"/>
              <a:gd name="connsiteY3" fmla="*/ 167268 h 345688"/>
              <a:gd name="connsiteX0" fmla="*/ 1750741 w 1767884"/>
              <a:gd name="connsiteY0" fmla="*/ 0 h 345688"/>
              <a:gd name="connsiteX1" fmla="*/ 1550020 w 1767884"/>
              <a:gd name="connsiteY1" fmla="*/ 245327 h 345688"/>
              <a:gd name="connsiteX2" fmla="*/ 825190 w 1767884"/>
              <a:gd name="connsiteY2" fmla="*/ 345688 h 345688"/>
              <a:gd name="connsiteX3" fmla="*/ 0 w 1767884"/>
              <a:gd name="connsiteY3" fmla="*/ 167268 h 345688"/>
              <a:gd name="connsiteX0" fmla="*/ 1750741 w 1750741"/>
              <a:gd name="connsiteY0" fmla="*/ 0 h 345688"/>
              <a:gd name="connsiteX1" fmla="*/ 825190 w 1750741"/>
              <a:gd name="connsiteY1" fmla="*/ 345688 h 345688"/>
              <a:gd name="connsiteX2" fmla="*/ 0 w 1750741"/>
              <a:gd name="connsiteY2" fmla="*/ 167268 h 345688"/>
              <a:gd name="connsiteX0" fmla="*/ 1750741 w 1750741"/>
              <a:gd name="connsiteY0" fmla="*/ 0 h 345688"/>
              <a:gd name="connsiteX1" fmla="*/ 825190 w 1750741"/>
              <a:gd name="connsiteY1" fmla="*/ 345688 h 345688"/>
              <a:gd name="connsiteX2" fmla="*/ 0 w 1750741"/>
              <a:gd name="connsiteY2" fmla="*/ 167268 h 345688"/>
              <a:gd name="connsiteX0" fmla="*/ 1750741 w 1750741"/>
              <a:gd name="connsiteY0" fmla="*/ 0 h 167268"/>
              <a:gd name="connsiteX1" fmla="*/ 0 w 1750741"/>
              <a:gd name="connsiteY1" fmla="*/ 167268 h 167268"/>
              <a:gd name="connsiteX0" fmla="*/ 1750741 w 1754905"/>
              <a:gd name="connsiteY0" fmla="*/ 0 h 371453"/>
              <a:gd name="connsiteX1" fmla="*/ 0 w 1754905"/>
              <a:gd name="connsiteY1" fmla="*/ 167268 h 371453"/>
              <a:gd name="connsiteX0" fmla="*/ 1750741 w 1754905"/>
              <a:gd name="connsiteY0" fmla="*/ 158450 h 449372"/>
              <a:gd name="connsiteX1" fmla="*/ 0 w 1754905"/>
              <a:gd name="connsiteY1" fmla="*/ 2332 h 449372"/>
              <a:gd name="connsiteX0" fmla="*/ 1750741 w 1754905"/>
              <a:gd name="connsiteY0" fmla="*/ 269726 h 540379"/>
              <a:gd name="connsiteX1" fmla="*/ 0 w 1754905"/>
              <a:gd name="connsiteY1" fmla="*/ 2096 h 540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54905" h="540379">
                <a:moveTo>
                  <a:pt x="1750741" y="269726"/>
                </a:moveTo>
                <a:cubicBezTo>
                  <a:pt x="1836235" y="1028008"/>
                  <a:pt x="583580" y="-53660"/>
                  <a:pt x="0" y="2096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36C22B7-7DBD-43EB-8BC9-AE4791C7C885}"/>
              </a:ext>
            </a:extLst>
          </p:cNvPr>
          <p:cNvSpPr/>
          <p:nvPr/>
        </p:nvSpPr>
        <p:spPr>
          <a:xfrm>
            <a:off x="4337582" y="4122787"/>
            <a:ext cx="1137661" cy="360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1BA1EF0F-3ECB-4821-BE85-33AD17FDF42D}"/>
              </a:ext>
            </a:extLst>
          </p:cNvPr>
          <p:cNvSpPr/>
          <p:nvPr/>
        </p:nvSpPr>
        <p:spPr>
          <a:xfrm>
            <a:off x="4282067" y="4493940"/>
            <a:ext cx="671024" cy="350666"/>
          </a:xfrm>
          <a:custGeom>
            <a:avLst/>
            <a:gdLst>
              <a:gd name="connsiteX0" fmla="*/ 0 w 729920"/>
              <a:gd name="connsiteY0" fmla="*/ 156117 h 437816"/>
              <a:gd name="connsiteX1" fmla="*/ 669074 w 729920"/>
              <a:gd name="connsiteY1" fmla="*/ 434897 h 437816"/>
              <a:gd name="connsiteX2" fmla="*/ 657922 w 729920"/>
              <a:gd name="connsiteY2" fmla="*/ 0 h 437816"/>
              <a:gd name="connsiteX0" fmla="*/ 0 w 657922"/>
              <a:gd name="connsiteY0" fmla="*/ 156117 h 156117"/>
              <a:gd name="connsiteX1" fmla="*/ 657922 w 657922"/>
              <a:gd name="connsiteY1" fmla="*/ 0 h 156117"/>
              <a:gd name="connsiteX0" fmla="*/ 0 w 657922"/>
              <a:gd name="connsiteY0" fmla="*/ 156117 h 272809"/>
              <a:gd name="connsiteX1" fmla="*/ 657922 w 657922"/>
              <a:gd name="connsiteY1" fmla="*/ 0 h 272809"/>
              <a:gd name="connsiteX0" fmla="*/ 0 w 659107"/>
              <a:gd name="connsiteY0" fmla="*/ 156117 h 310011"/>
              <a:gd name="connsiteX1" fmla="*/ 657922 w 659107"/>
              <a:gd name="connsiteY1" fmla="*/ 0 h 310011"/>
              <a:gd name="connsiteX0" fmla="*/ 0 w 657922"/>
              <a:gd name="connsiteY0" fmla="*/ 156117 h 314959"/>
              <a:gd name="connsiteX1" fmla="*/ 657922 w 657922"/>
              <a:gd name="connsiteY1" fmla="*/ 0 h 314959"/>
              <a:gd name="connsiteX0" fmla="*/ 0 w 671024"/>
              <a:gd name="connsiteY0" fmla="*/ 156117 h 350666"/>
              <a:gd name="connsiteX1" fmla="*/ 657922 w 671024"/>
              <a:gd name="connsiteY1" fmla="*/ 0 h 350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1024" h="350666">
                <a:moveTo>
                  <a:pt x="0" y="156117"/>
                </a:moveTo>
                <a:cubicBezTo>
                  <a:pt x="587297" y="483219"/>
                  <a:pt x="717396" y="375425"/>
                  <a:pt x="657922" y="0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FB71EE8-88E5-4716-B364-F127344FF302}"/>
              </a:ext>
            </a:extLst>
          </p:cNvPr>
          <p:cNvCxnSpPr>
            <a:cxnSpLocks/>
          </p:cNvCxnSpPr>
          <p:nvPr/>
        </p:nvCxnSpPr>
        <p:spPr>
          <a:xfrm flipH="1" flipV="1">
            <a:off x="4922054" y="3174551"/>
            <a:ext cx="4594" cy="948236"/>
          </a:xfrm>
          <a:prstGeom prst="straightConnector1">
            <a:avLst/>
          </a:pr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Grupo 14">
            <a:extLst>
              <a:ext uri="{FF2B5EF4-FFF2-40B4-BE49-F238E27FC236}">
                <a16:creationId xmlns:a16="http://schemas.microsoft.com/office/drawing/2014/main" id="{4260C948-83F5-4D27-8060-DE4EBDB44892}"/>
              </a:ext>
            </a:extLst>
          </p:cNvPr>
          <p:cNvGrpSpPr/>
          <p:nvPr/>
        </p:nvGrpSpPr>
        <p:grpSpPr>
          <a:xfrm rot="10800000">
            <a:off x="4740126" y="2518024"/>
            <a:ext cx="323386" cy="613317"/>
            <a:chOff x="4036741" y="2832410"/>
            <a:chExt cx="1014761" cy="2018370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F2068BB9-18BA-406A-AEBF-A0D81E675422}"/>
                </a:ext>
              </a:extLst>
            </p:cNvPr>
            <p:cNvSpPr/>
            <p:nvPr/>
          </p:nvSpPr>
          <p:spPr>
            <a:xfrm>
              <a:off x="4036741" y="2832410"/>
              <a:ext cx="1014761" cy="1416206"/>
            </a:xfrm>
            <a:custGeom>
              <a:avLst/>
              <a:gdLst>
                <a:gd name="connsiteX0" fmla="*/ 0 w 1014761"/>
                <a:gd name="connsiteY0" fmla="*/ 0 h 1483113"/>
                <a:gd name="connsiteX1" fmla="*/ 22303 w 1014761"/>
                <a:gd name="connsiteY1" fmla="*/ 1483113 h 1483113"/>
                <a:gd name="connsiteX2" fmla="*/ 1014761 w 1014761"/>
                <a:gd name="connsiteY2" fmla="*/ 1483113 h 1483113"/>
                <a:gd name="connsiteX3" fmla="*/ 981308 w 1014761"/>
                <a:gd name="connsiteY3" fmla="*/ 44605 h 1483113"/>
                <a:gd name="connsiteX0" fmla="*/ 0 w 1014761"/>
                <a:gd name="connsiteY0" fmla="*/ 33454 h 1438508"/>
                <a:gd name="connsiteX1" fmla="*/ 22303 w 1014761"/>
                <a:gd name="connsiteY1" fmla="*/ 1438508 h 1438508"/>
                <a:gd name="connsiteX2" fmla="*/ 1014761 w 1014761"/>
                <a:gd name="connsiteY2" fmla="*/ 1438508 h 1438508"/>
                <a:gd name="connsiteX3" fmla="*/ 981308 w 1014761"/>
                <a:gd name="connsiteY3" fmla="*/ 0 h 1438508"/>
                <a:gd name="connsiteX0" fmla="*/ 0 w 1014761"/>
                <a:gd name="connsiteY0" fmla="*/ 11152 h 1416206"/>
                <a:gd name="connsiteX1" fmla="*/ 22303 w 1014761"/>
                <a:gd name="connsiteY1" fmla="*/ 1416206 h 1416206"/>
                <a:gd name="connsiteX2" fmla="*/ 1014761 w 1014761"/>
                <a:gd name="connsiteY2" fmla="*/ 1416206 h 1416206"/>
                <a:gd name="connsiteX3" fmla="*/ 981308 w 1014761"/>
                <a:gd name="connsiteY3" fmla="*/ 0 h 141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761" h="1416206">
                  <a:moveTo>
                    <a:pt x="0" y="11152"/>
                  </a:moveTo>
                  <a:lnTo>
                    <a:pt x="22303" y="1416206"/>
                  </a:lnTo>
                  <a:lnTo>
                    <a:pt x="1014761" y="1416206"/>
                  </a:lnTo>
                  <a:lnTo>
                    <a:pt x="981308" y="0"/>
                  </a:lnTo>
                </a:path>
              </a:pathLst>
            </a:cu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B7355F39-849F-4DBE-A672-020F4EDE394B}"/>
                </a:ext>
              </a:extLst>
            </p:cNvPr>
            <p:cNvCxnSpPr/>
            <p:nvPr/>
          </p:nvCxnSpPr>
          <p:spPr>
            <a:xfrm>
              <a:off x="4572000" y="4248615"/>
              <a:ext cx="0" cy="602165"/>
            </a:xfrm>
            <a:prstGeom prst="lin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01EB117D-5F41-42AA-8850-12812FBF6505}"/>
              </a:ext>
            </a:extLst>
          </p:cNvPr>
          <p:cNvSpPr/>
          <p:nvPr/>
        </p:nvSpPr>
        <p:spPr>
          <a:xfrm>
            <a:off x="4880126" y="2031298"/>
            <a:ext cx="1155609" cy="2693104"/>
          </a:xfrm>
          <a:custGeom>
            <a:avLst/>
            <a:gdLst>
              <a:gd name="connsiteX0" fmla="*/ 0 w 1157572"/>
              <a:gd name="connsiteY0" fmla="*/ 274022 h 2292393"/>
              <a:gd name="connsiteX1" fmla="*/ 1014761 w 1157572"/>
              <a:gd name="connsiteY1" fmla="*/ 173661 h 2292393"/>
              <a:gd name="connsiteX2" fmla="*/ 1126273 w 1157572"/>
              <a:gd name="connsiteY2" fmla="*/ 2292393 h 2292393"/>
              <a:gd name="connsiteX0" fmla="*/ 396 w 1157968"/>
              <a:gd name="connsiteY0" fmla="*/ 418168 h 2436539"/>
              <a:gd name="connsiteX1" fmla="*/ 1015157 w 1157968"/>
              <a:gd name="connsiteY1" fmla="*/ 317807 h 2436539"/>
              <a:gd name="connsiteX2" fmla="*/ 1126669 w 1157968"/>
              <a:gd name="connsiteY2" fmla="*/ 2436539 h 2436539"/>
              <a:gd name="connsiteX0" fmla="*/ 386 w 1180260"/>
              <a:gd name="connsiteY0" fmla="*/ 428624 h 2424692"/>
              <a:gd name="connsiteX1" fmla="*/ 1037449 w 1180260"/>
              <a:gd name="connsiteY1" fmla="*/ 305960 h 2424692"/>
              <a:gd name="connsiteX2" fmla="*/ 1148961 w 1180260"/>
              <a:gd name="connsiteY2" fmla="*/ 2424692 h 2424692"/>
              <a:gd name="connsiteX0" fmla="*/ 391 w 1180265"/>
              <a:gd name="connsiteY0" fmla="*/ 496314 h 2492382"/>
              <a:gd name="connsiteX1" fmla="*/ 1037454 w 1180265"/>
              <a:gd name="connsiteY1" fmla="*/ 373650 h 2492382"/>
              <a:gd name="connsiteX2" fmla="*/ 1148966 w 1180265"/>
              <a:gd name="connsiteY2" fmla="*/ 2492382 h 2492382"/>
              <a:gd name="connsiteX0" fmla="*/ 391 w 1161617"/>
              <a:gd name="connsiteY0" fmla="*/ 496314 h 2492382"/>
              <a:gd name="connsiteX1" fmla="*/ 1037454 w 1161617"/>
              <a:gd name="connsiteY1" fmla="*/ 373650 h 2492382"/>
              <a:gd name="connsiteX2" fmla="*/ 1148966 w 1161617"/>
              <a:gd name="connsiteY2" fmla="*/ 2492382 h 2492382"/>
              <a:gd name="connsiteX0" fmla="*/ 391 w 1155609"/>
              <a:gd name="connsiteY0" fmla="*/ 496314 h 2693104"/>
              <a:gd name="connsiteX1" fmla="*/ 1037454 w 1155609"/>
              <a:gd name="connsiteY1" fmla="*/ 373650 h 2693104"/>
              <a:gd name="connsiteX2" fmla="*/ 1137815 w 1155609"/>
              <a:gd name="connsiteY2" fmla="*/ 2693104 h 2693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5609" h="2693104">
                <a:moveTo>
                  <a:pt x="391" y="496314"/>
                </a:moveTo>
                <a:cubicBezTo>
                  <a:pt x="-20983" y="-145810"/>
                  <a:pt x="838591" y="-141164"/>
                  <a:pt x="1037454" y="373650"/>
                </a:cubicBezTo>
                <a:cubicBezTo>
                  <a:pt x="1225166" y="710045"/>
                  <a:pt x="1131310" y="1790783"/>
                  <a:pt x="1137815" y="2693104"/>
                </a:cubicBezTo>
              </a:path>
            </a:pathLst>
          </a:custGeom>
          <a:noFill/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CF4CDA3-7C36-440E-B615-8F2EFB19B699}"/>
              </a:ext>
            </a:extLst>
          </p:cNvPr>
          <p:cNvSpPr txBox="1"/>
          <p:nvPr/>
        </p:nvSpPr>
        <p:spPr>
          <a:xfrm>
            <a:off x="2278287" y="5249799"/>
            <a:ext cx="1546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Audio monitor</a:t>
            </a:r>
          </a:p>
          <a:p>
            <a:r>
              <a:rPr lang="en-US" dirty="0">
                <a:solidFill>
                  <a:srgbClr val="FFC000"/>
                </a:solidFill>
              </a:rPr>
              <a:t>and display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D9CB671-D08C-46B7-92B6-AF66E152BBCB}"/>
              </a:ext>
            </a:extLst>
          </p:cNvPr>
          <p:cNvSpPr txBox="1"/>
          <p:nvPr/>
        </p:nvSpPr>
        <p:spPr>
          <a:xfrm>
            <a:off x="4359884" y="4118951"/>
            <a:ext cx="1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Pack &amp; zip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303E6FF-468A-4C23-9E60-4E71A8723DC6}"/>
              </a:ext>
            </a:extLst>
          </p:cNvPr>
          <p:cNvSpPr/>
          <p:nvPr/>
        </p:nvSpPr>
        <p:spPr>
          <a:xfrm>
            <a:off x="5312027" y="5443498"/>
            <a:ext cx="1601731" cy="360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BF34D3B-E760-4136-A806-EEA8C99F6CFE}"/>
              </a:ext>
            </a:extLst>
          </p:cNvPr>
          <p:cNvSpPr txBox="1"/>
          <p:nvPr/>
        </p:nvSpPr>
        <p:spPr>
          <a:xfrm>
            <a:off x="5312027" y="5442157"/>
            <a:ext cx="175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Unpack &amp; unzip</a:t>
            </a:r>
          </a:p>
        </p:txBody>
      </p:sp>
    </p:spTree>
    <p:extLst>
      <p:ext uri="{BB962C8B-B14F-4D97-AF65-F5344CB8AC3E}">
        <p14:creationId xmlns:p14="http://schemas.microsoft.com/office/powerpoint/2010/main" val="2561274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E4DC1-B0C7-457B-9238-DD8FA443D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3E4A79-A375-464B-B195-55AF06C9A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connects socket.io and sends “hi” with </a:t>
            </a:r>
            <a:r>
              <a:rPr lang="en-US" dirty="0" err="1"/>
              <a:t>dir</a:t>
            </a:r>
            <a:r>
              <a:rPr lang="en-US" dirty="0"/>
              <a:t> name as “id”</a:t>
            </a:r>
          </a:p>
          <a:p>
            <a:r>
              <a:rPr lang="en-US" dirty="0"/>
              <a:t>Check </a:t>
            </a:r>
            <a:r>
              <a:rPr lang="en-US" dirty="0" err="1"/>
              <a:t>dir</a:t>
            </a:r>
            <a:r>
              <a:rPr lang="en-US" dirty="0"/>
              <a:t> name again using same code as URL param check</a:t>
            </a:r>
          </a:p>
          <a:p>
            <a:r>
              <a:rPr lang="en-US" dirty="0" err="1"/>
              <a:t>dir</a:t>
            </a:r>
            <a:r>
              <a:rPr lang="en-US" dirty="0"/>
              <a:t> name is held in connection state as “</a:t>
            </a:r>
            <a:r>
              <a:rPr lang="en-US" dirty="0" err="1"/>
              <a:t>client_id</a:t>
            </a:r>
            <a:r>
              <a:rPr lang="en-US" dirty="0"/>
              <a:t>”</a:t>
            </a:r>
          </a:p>
          <a:p>
            <a:r>
              <a:rPr lang="en-US" dirty="0"/>
              <a:t>When audio is to be saved this </a:t>
            </a:r>
            <a:r>
              <a:rPr lang="en-US" dirty="0" err="1"/>
              <a:t>dir</a:t>
            </a:r>
            <a:r>
              <a:rPr lang="en-US" dirty="0"/>
              <a:t> name is used.</a:t>
            </a:r>
          </a:p>
          <a:p>
            <a:r>
              <a:rPr lang="en-US" dirty="0"/>
              <a:t>Packet{audio, sequence}</a:t>
            </a:r>
          </a:p>
          <a:p>
            <a:r>
              <a:rPr lang="en-US" dirty="0"/>
              <a:t>Audio monitor on screen for mic output and server return</a:t>
            </a:r>
          </a:p>
        </p:txBody>
      </p:sp>
    </p:spTree>
    <p:extLst>
      <p:ext uri="{BB962C8B-B14F-4D97-AF65-F5344CB8AC3E}">
        <p14:creationId xmlns:p14="http://schemas.microsoft.com/office/powerpoint/2010/main" val="1189864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57464-CF20-415C-AE0A-65AB0B47B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V0.2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188BD0-B1A1-486C-B191-738D4CC45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and run guide</a:t>
            </a:r>
          </a:p>
        </p:txBody>
      </p:sp>
    </p:spTree>
    <p:extLst>
      <p:ext uri="{BB962C8B-B14F-4D97-AF65-F5344CB8AC3E}">
        <p14:creationId xmlns:p14="http://schemas.microsoft.com/office/powerpoint/2010/main" val="819479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ojo naranja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C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4166</TotalTime>
  <Words>467</Words>
  <Application>Microsoft Office PowerPoint</Application>
  <PresentationFormat>Panorámica</PresentationFormat>
  <Paragraphs>72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VoiceVault</vt:lpstr>
      <vt:lpstr>Node js single page web app for voice capture</vt:lpstr>
      <vt:lpstr>Server notes</vt:lpstr>
      <vt:lpstr>Client notes</vt:lpstr>
      <vt:lpstr>Modules</vt:lpstr>
      <vt:lpstr>Flow</vt:lpstr>
      <vt:lpstr>V0.1</vt:lpstr>
      <vt:lpstr>notes</vt:lpstr>
      <vt:lpstr>V0.2</vt:lpstr>
      <vt:lpstr>V0.3</vt:lpstr>
      <vt:lpstr>V0.4</vt:lpstr>
      <vt:lpstr>V1.0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VoiceVault</dc:title>
  <dc:creator>Mark Gemmell</dc:creator>
  <cp:lastModifiedBy>Mark Gemmell</cp:lastModifiedBy>
  <cp:revision>24</cp:revision>
  <dcterms:created xsi:type="dcterms:W3CDTF">2021-02-09T15:58:39Z</dcterms:created>
  <dcterms:modified xsi:type="dcterms:W3CDTF">2021-02-12T13:34:07Z</dcterms:modified>
</cp:coreProperties>
</file>