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 snapToObjects="1">
      <p:cViewPr varScale="1">
        <p:scale>
          <a:sx n="76" d="100"/>
          <a:sy n="7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B84C-ED49-A445-B068-7F0B0347B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0DEEF-C5EE-B941-888E-FE1C8594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DDE50-F713-FC4C-AE06-3C8324DE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ECA0-34D1-1E4E-9F7F-0FEB2175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C233-1F8F-CD40-9EB2-C94651AF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79A3-E6B7-9A4F-B230-FFFCF424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229EF-7C22-B446-B45C-95556ABB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428C3-755B-AC4B-992F-18E60EBB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7B3C-5E4B-7140-8A81-A2829E39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13EA-DBCD-EC41-8EC5-7139C5E9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2AE71-490D-B343-B987-4C8619D1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F2E9C-1DDD-B647-8673-39DD4E3D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D471-0784-E643-9BB5-F3A159EB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3B04-7141-BB4E-86F8-9EBA8549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69B6-1E1D-FA44-A52D-98E93336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6DED-7F17-2B45-83A2-BAC7A376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8BE6-A208-7D43-97DC-33AD7C1E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2705-32C9-164F-B109-C3B5CFE1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B498-FA95-444E-A71D-E56399F4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1EB0-9BC0-A848-AB82-7ABD0FD6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E749-C8BD-C649-B0AD-8905BBE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8BE84-5257-FF4B-B9B9-3D039A4C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DF89-3B6B-9E43-A8C1-8FCCF05E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790C-0AFE-E14D-943E-02CA1654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5D28-241E-E847-8DBF-F573CBDE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F595-85FC-1B41-9227-464E604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04A1-1271-2645-A148-2F0BC73FA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082D-32D5-3F4F-9C7A-7603ABDC9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4501-0710-F441-BB84-D75318C9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7A52C-123B-EA4C-A9A1-4319F579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4C96-C825-9A4C-859D-8BC8D25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4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3595-888E-204D-B49D-8955CB8B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416A-B6A9-7B4D-A277-2082B78A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6A82-D773-6B46-8868-A5B3B0581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6A39B-4CA9-6849-A5E6-9CFC5B23C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4E94C-7764-AD4A-B23F-794B21B59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A834F-77C7-1941-84B9-5D659381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33FB7-6F0E-E148-866B-220C36CF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B1C45-5B64-214A-B530-2C9A9DF7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275E-3EE3-734E-9513-066BE67B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FB50D-DFDA-5449-ABCD-9FBCD804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DAF5F-14BA-B440-9633-6ECB9783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449D8-B7FF-2440-BE31-BD5682C0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D52A4-91DC-F64A-9C61-6266CA5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9A432-63AA-6641-945F-03A1F38F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6C385-B24A-E243-9EA8-F7B893D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2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C707-4CB9-8F40-AF68-210B8C44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0D35-2D8C-0D4C-A3E3-EAC974CB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6EDBD-88CB-1B41-A336-C999017F8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5FDE7-2121-B14A-8B91-8652EB81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8F58-256C-944A-862C-5CE52646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61D19-B29F-AD44-B5B3-BED1070D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5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61A5-A014-CA4C-BC71-E8FDE100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C962C-2EEC-B043-8F6E-488DFD17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804EB-F437-C04A-8BF2-4DF43267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BBD9A-2E29-AB4A-9FF2-F653CDB8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2B8C8-F017-8542-8BAF-029C05D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61D62-79A4-544D-BB7F-FE9619E4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9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15B67-907B-864B-85F9-2D2DC16F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2C58C-C76C-E448-AF57-D80528AF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30850-45A8-A545-8AD2-DF4B8BA6C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4FCF-2C64-7146-AE3A-45E271A406F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D849-7B4B-EE49-9604-5B630DC07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9A16E-FD68-0844-A030-B58ECC63F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613C-8D90-DF4C-AC19-AE253FAF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DF92B3E4-BB7E-CD4F-8A35-2410D2D7005E}"/>
              </a:ext>
            </a:extLst>
          </p:cNvPr>
          <p:cNvGrpSpPr/>
          <p:nvPr/>
        </p:nvGrpSpPr>
        <p:grpSpPr>
          <a:xfrm>
            <a:off x="258234" y="406401"/>
            <a:ext cx="11675532" cy="3945466"/>
            <a:chOff x="258234" y="406401"/>
            <a:chExt cx="11675532" cy="39454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9F6251-BB03-9F45-BF7B-8224D32CF6C0}"/>
                </a:ext>
              </a:extLst>
            </p:cNvPr>
            <p:cNvSpPr/>
            <p:nvPr/>
          </p:nvSpPr>
          <p:spPr>
            <a:xfrm>
              <a:off x="5092700" y="406401"/>
              <a:ext cx="2006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7C0FD8-3444-874F-A437-CCF2BDF398F5}"/>
                </a:ext>
              </a:extLst>
            </p:cNvPr>
            <p:cNvSpPr/>
            <p:nvPr/>
          </p:nvSpPr>
          <p:spPr>
            <a:xfrm>
              <a:off x="5092700" y="1930400"/>
              <a:ext cx="2006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/homes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F57CB3-3DD4-E548-94F4-F39B3EBF11DD}"/>
                </a:ext>
              </a:extLst>
            </p:cNvPr>
            <p:cNvSpPr/>
            <p:nvPr/>
          </p:nvSpPr>
          <p:spPr>
            <a:xfrm>
              <a:off x="7509933" y="1930400"/>
              <a:ext cx="2006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/homes2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500CE-5E2D-454A-8476-6C76C60A9257}"/>
                </a:ext>
              </a:extLst>
            </p:cNvPr>
            <p:cNvSpPr/>
            <p:nvPr/>
          </p:nvSpPr>
          <p:spPr>
            <a:xfrm>
              <a:off x="2675467" y="1930400"/>
              <a:ext cx="2006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/home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F2FF9A-D3B6-1048-A79B-8C3C982AB5E1}"/>
                </a:ext>
              </a:extLst>
            </p:cNvPr>
            <p:cNvSpPr/>
            <p:nvPr/>
          </p:nvSpPr>
          <p:spPr>
            <a:xfrm>
              <a:off x="258234" y="1930400"/>
              <a:ext cx="2006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3AA581-3856-1048-AFAD-49DDFC6999CF}"/>
                </a:ext>
              </a:extLst>
            </p:cNvPr>
            <p:cNvSpPr/>
            <p:nvPr/>
          </p:nvSpPr>
          <p:spPr>
            <a:xfrm>
              <a:off x="9927166" y="1930400"/>
              <a:ext cx="2006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4A63A87D-E897-0440-A4C4-EAA0198CFD18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 rot="16200000" flipH="1">
              <a:off x="6999817" y="416983"/>
              <a:ext cx="609599" cy="241723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C75F3D42-CCC2-674F-9A12-3CF1D1CC6FFF}"/>
                </a:ext>
              </a:extLst>
            </p:cNvPr>
            <p:cNvCxnSpPr>
              <a:cxnSpLocks/>
              <a:stCxn id="2" idx="2"/>
              <a:endCxn id="7" idx="0"/>
            </p:cNvCxnSpPr>
            <p:nvPr/>
          </p:nvCxnSpPr>
          <p:spPr>
            <a:xfrm rot="16200000" flipH="1">
              <a:off x="8208434" y="-791633"/>
              <a:ext cx="609599" cy="483446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C3D62172-A23D-FE4D-A85C-B0C47BF47AA4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rot="5400000">
              <a:off x="4582585" y="416984"/>
              <a:ext cx="609599" cy="241723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0B1F0F18-119D-7148-AACF-7A84EFC1AD95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 rot="5400000">
              <a:off x="3373968" y="-791633"/>
              <a:ext cx="609599" cy="483446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45F56B-BEB5-1C42-AEBD-06E9AF594A9F}"/>
                </a:ext>
              </a:extLst>
            </p:cNvPr>
            <p:cNvSpPr/>
            <p:nvPr/>
          </p:nvSpPr>
          <p:spPr>
            <a:xfrm>
              <a:off x="5092700" y="3437467"/>
              <a:ext cx="2006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/homes/user2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22EDE9-1481-F44D-B1E2-7D91C047B75F}"/>
                </a:ext>
              </a:extLst>
            </p:cNvPr>
            <p:cNvSpPr/>
            <p:nvPr/>
          </p:nvSpPr>
          <p:spPr>
            <a:xfrm>
              <a:off x="7509933" y="3437467"/>
              <a:ext cx="2006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/homes/user3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A52C0C-A520-4A42-8244-ACE28B5257AE}"/>
                </a:ext>
              </a:extLst>
            </p:cNvPr>
            <p:cNvSpPr/>
            <p:nvPr/>
          </p:nvSpPr>
          <p:spPr>
            <a:xfrm>
              <a:off x="2675467" y="3437467"/>
              <a:ext cx="2006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/homes/user1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F43BBD-261E-2642-B1E3-9412057F3340}"/>
                </a:ext>
              </a:extLst>
            </p:cNvPr>
            <p:cNvSpPr/>
            <p:nvPr/>
          </p:nvSpPr>
          <p:spPr>
            <a:xfrm>
              <a:off x="258234" y="3437467"/>
              <a:ext cx="2006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44D5C2D9-3D19-8247-8BE1-8EE3507D4F00}"/>
                </a:ext>
              </a:extLst>
            </p:cNvPr>
            <p:cNvCxnSpPr>
              <a:cxnSpLocks/>
              <a:stCxn id="3" idx="2"/>
              <a:endCxn id="21" idx="0"/>
            </p:cNvCxnSpPr>
            <p:nvPr/>
          </p:nvCxnSpPr>
          <p:spPr>
            <a:xfrm rot="16200000" flipH="1">
              <a:off x="7008283" y="1932516"/>
              <a:ext cx="592667" cy="241723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6A2F8C8D-30D7-974C-B6E8-FA1EED6ED203}"/>
                </a:ext>
              </a:extLst>
            </p:cNvPr>
            <p:cNvCxnSpPr>
              <a:cxnSpLocks/>
              <a:stCxn id="3" idx="2"/>
              <a:endCxn id="28" idx="0"/>
            </p:cNvCxnSpPr>
            <p:nvPr/>
          </p:nvCxnSpPr>
          <p:spPr>
            <a:xfrm rot="16200000" flipH="1">
              <a:off x="8225366" y="715434"/>
              <a:ext cx="575734" cy="483446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1F94EFAA-C068-6A4C-AFF5-450340784230}"/>
                </a:ext>
              </a:extLst>
            </p:cNvPr>
            <p:cNvCxnSpPr>
              <a:cxnSpLocks/>
              <a:stCxn id="3" idx="2"/>
              <a:endCxn id="22" idx="0"/>
            </p:cNvCxnSpPr>
            <p:nvPr/>
          </p:nvCxnSpPr>
          <p:spPr>
            <a:xfrm rot="5400000">
              <a:off x="4591051" y="1932517"/>
              <a:ext cx="592667" cy="241723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4DA2C9CE-E6DC-2841-A2F1-26AA63C133E1}"/>
                </a:ext>
              </a:extLst>
            </p:cNvPr>
            <p:cNvCxnSpPr>
              <a:cxnSpLocks/>
              <a:stCxn id="3" idx="2"/>
              <a:endCxn id="23" idx="0"/>
            </p:cNvCxnSpPr>
            <p:nvPr/>
          </p:nvCxnSpPr>
          <p:spPr>
            <a:xfrm rot="5400000">
              <a:off x="3382434" y="723900"/>
              <a:ext cx="592667" cy="483446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6867B9-3200-BB4D-977D-61A0C321E7FA}"/>
                </a:ext>
              </a:extLst>
            </p:cNvPr>
            <p:cNvSpPr/>
            <p:nvPr/>
          </p:nvSpPr>
          <p:spPr>
            <a:xfrm>
              <a:off x="9927166" y="3420534"/>
              <a:ext cx="2006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E9D1AC-E3A8-1746-8693-22520B514738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6096000" y="1320801"/>
              <a:ext cx="0" cy="6095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245D68-6589-1848-9231-8A07BBA18D5F}"/>
                </a:ext>
              </a:extLst>
            </p:cNvPr>
            <p:cNvCxnSpPr>
              <a:cxnSpLocks/>
              <a:stCxn id="3" idx="2"/>
              <a:endCxn id="20" idx="0"/>
            </p:cNvCxnSpPr>
            <p:nvPr/>
          </p:nvCxnSpPr>
          <p:spPr>
            <a:xfrm>
              <a:off x="6096000" y="2844800"/>
              <a:ext cx="0" cy="5926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43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DUNN-DAVIES Hywel</dc:creator>
  <cp:lastModifiedBy>DUNN-DAVIES Hywel</cp:lastModifiedBy>
  <cp:revision>1</cp:revision>
  <dcterms:created xsi:type="dcterms:W3CDTF">2020-11-15T22:35:00Z</dcterms:created>
  <dcterms:modified xsi:type="dcterms:W3CDTF">2020-11-15T22:42:44Z</dcterms:modified>
</cp:coreProperties>
</file>