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1" r:id="rId3"/>
    <p:sldId id="270" r:id="rId4"/>
    <p:sldId id="264" r:id="rId5"/>
    <p:sldId id="256" r:id="rId6"/>
    <p:sldId id="279" r:id="rId7"/>
    <p:sldId id="280" r:id="rId8"/>
    <p:sldId id="281" r:id="rId9"/>
    <p:sldId id="282" r:id="rId10"/>
    <p:sldId id="283" r:id="rId11"/>
    <p:sldId id="278" r:id="rId12"/>
    <p:sldId id="276" r:id="rId13"/>
    <p:sldId id="265" r:id="rId14"/>
    <p:sldId id="273" r:id="rId15"/>
    <p:sldId id="272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171"/>
    <a:srgbClr val="85D336"/>
    <a:srgbClr val="E1024D"/>
    <a:srgbClr val="F78B08"/>
    <a:srgbClr val="4ABFD9"/>
    <a:srgbClr val="1DA61B"/>
    <a:srgbClr val="EF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79C8-D2A9-D74F-9D31-F499C7C0C3B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9724-44AD-0C48-A278-6BE41331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14998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2226" y="2346295"/>
            <a:ext cx="508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Rockwell"/>
                <a:cs typeface="Rockwell"/>
              </a:rPr>
              <a:t>Healthy YOU!</a:t>
            </a:r>
          </a:p>
        </p:txBody>
      </p:sp>
      <p:pic>
        <p:nvPicPr>
          <p:cNvPr id="9" name="Picture 8" descr="HiRes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6121" y="5753738"/>
            <a:ext cx="3067880" cy="11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3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22 at 9.31.4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74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5513" y="1719104"/>
            <a:ext cx="5108487" cy="51388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080" y="336052"/>
            <a:ext cx="88576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Rockwell"/>
                <a:cs typeface="Rockwell"/>
              </a:rPr>
              <a:t>You’ve heard of the 12 Days of Christmas, but how about the Living Smarties…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06" y="1719104"/>
            <a:ext cx="43444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E1024D"/>
                </a:solidFill>
                <a:latin typeface="Rockwell"/>
                <a:cs typeface="Rockwell"/>
              </a:rPr>
              <a:t>25</a:t>
            </a:r>
            <a:r>
              <a:rPr lang="en-US" sz="5400" dirty="0" smtClean="0">
                <a:solidFill>
                  <a:srgbClr val="4ABFD9"/>
                </a:solidFill>
                <a:latin typeface="Rockwell"/>
                <a:cs typeface="Rockwell"/>
              </a:rPr>
              <a:t> </a:t>
            </a:r>
            <a:r>
              <a:rPr lang="en-US" sz="5400" dirty="0" smtClean="0">
                <a:solidFill>
                  <a:srgbClr val="85D336"/>
                </a:solidFill>
                <a:latin typeface="Rockwell"/>
                <a:cs typeface="Rockwell"/>
              </a:rPr>
              <a:t>Days</a:t>
            </a:r>
            <a:r>
              <a:rPr lang="en-US" sz="5400" dirty="0" smtClean="0">
                <a:solidFill>
                  <a:srgbClr val="4ABFD9"/>
                </a:solidFill>
                <a:latin typeface="Rockwell"/>
                <a:cs typeface="Rockwell"/>
              </a:rPr>
              <a:t> of </a:t>
            </a:r>
          </a:p>
          <a:p>
            <a:r>
              <a:rPr lang="en-US" sz="5400" dirty="0" smtClean="0">
                <a:solidFill>
                  <a:srgbClr val="F78B08"/>
                </a:solidFill>
                <a:latin typeface="Rockwell"/>
                <a:cs typeface="Rockwell"/>
              </a:rPr>
              <a:t>Wellbeing</a:t>
            </a:r>
            <a:r>
              <a:rPr lang="en-US" sz="5400" dirty="0" smtClean="0">
                <a:solidFill>
                  <a:srgbClr val="8F0171"/>
                </a:solidFill>
                <a:latin typeface="Rockwell"/>
                <a:cs typeface="Rockwell"/>
              </a:rPr>
              <a:t>?</a:t>
            </a:r>
          </a:p>
        </p:txBody>
      </p:sp>
      <p:pic>
        <p:nvPicPr>
          <p:cNvPr id="8" name="Picture 7" descr="HiRes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20420"/>
            <a:ext cx="4113309" cy="7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12" y="707326"/>
            <a:ext cx="8980871" cy="6119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596" y="20099"/>
            <a:ext cx="891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/>
                <a:cs typeface="Rockwell"/>
              </a:rPr>
              <a:t>Beaconsfield Living Smarties</a:t>
            </a:r>
            <a:endParaRPr lang="en-US" sz="40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7120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46462"/>
            <a:ext cx="6904045" cy="4911538"/>
          </a:xfrm>
          <a:prstGeom prst="rect">
            <a:avLst/>
          </a:prstGeom>
        </p:spPr>
      </p:pic>
      <p:pic>
        <p:nvPicPr>
          <p:cNvPr id="6" name="Picture 5" descr="HiRes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6120" y="5683571"/>
            <a:ext cx="3067880" cy="764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/>
                <a:cs typeface="Rockwell"/>
              </a:rPr>
              <a:t>What are some of the barriers?</a:t>
            </a:r>
            <a:endParaRPr lang="en-US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0327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618" y="441831"/>
            <a:ext cx="44636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85D336"/>
                </a:solidFill>
                <a:latin typeface="Rockwell"/>
                <a:cs typeface="Rockwell"/>
              </a:rPr>
              <a:t>S.    </a:t>
            </a:r>
            <a:r>
              <a:rPr lang="en-US" sz="4000" dirty="0" smtClean="0">
                <a:latin typeface="Rockwell"/>
                <a:cs typeface="Rockwell"/>
              </a:rPr>
              <a:t>Simple</a:t>
            </a:r>
          </a:p>
          <a:p>
            <a:r>
              <a:rPr lang="en-US" sz="4000" dirty="0" smtClean="0">
                <a:solidFill>
                  <a:srgbClr val="F78B08"/>
                </a:solidFill>
                <a:latin typeface="Rockwell"/>
                <a:cs typeface="Rockwell"/>
              </a:rPr>
              <a:t>A.   </a:t>
            </a:r>
            <a:r>
              <a:rPr lang="en-US" sz="4000" dirty="0" smtClean="0">
                <a:latin typeface="Rockwell"/>
                <a:cs typeface="Rockwell"/>
              </a:rPr>
              <a:t>Affordable</a:t>
            </a:r>
          </a:p>
          <a:p>
            <a:r>
              <a:rPr lang="en-US" sz="4000" dirty="0" smtClean="0">
                <a:solidFill>
                  <a:srgbClr val="EF00D9"/>
                </a:solidFill>
                <a:latin typeface="Rockwell"/>
                <a:cs typeface="Rockwell"/>
              </a:rPr>
              <a:t>A.   </a:t>
            </a:r>
            <a:r>
              <a:rPr lang="en-US" sz="4000" dirty="0" smtClean="0">
                <a:latin typeface="Rockwell"/>
                <a:cs typeface="Rockwell"/>
              </a:rPr>
              <a:t>Achievable</a:t>
            </a:r>
            <a:endParaRPr lang="en-US" sz="4000" dirty="0">
              <a:latin typeface="Rockwell"/>
              <a:cs typeface="Rockwell"/>
            </a:endParaRPr>
          </a:p>
          <a:p>
            <a:r>
              <a:rPr lang="en-US" sz="4000" dirty="0" smtClean="0">
                <a:solidFill>
                  <a:srgbClr val="4ABFD9"/>
                </a:solidFill>
                <a:latin typeface="Rockwell"/>
                <a:cs typeface="Rockwell"/>
              </a:rPr>
              <a:t>M.  </a:t>
            </a:r>
            <a:r>
              <a:rPr lang="en-US" sz="4000" dirty="0" smtClean="0">
                <a:latin typeface="Rockwell"/>
                <a:cs typeface="Rockwell"/>
              </a:rPr>
              <a:t>Meaningful</a:t>
            </a:r>
          </a:p>
        </p:txBody>
      </p:sp>
      <p:pic>
        <p:nvPicPr>
          <p:cNvPr id="7" name="Picture 6" descr="Hi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5513" y="1719104"/>
            <a:ext cx="5108487" cy="5138895"/>
          </a:xfrm>
          <a:prstGeom prst="rect">
            <a:avLst/>
          </a:prstGeom>
        </p:spPr>
      </p:pic>
      <p:pic>
        <p:nvPicPr>
          <p:cNvPr id="8" name="Picture 7" descr="HiRes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20420"/>
            <a:ext cx="4113309" cy="7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22 at 9.31.21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90662"/>
            <a:ext cx="9144000" cy="1285233"/>
          </a:xfrm>
          <a:prstGeom prst="rect">
            <a:avLst/>
          </a:prstGeom>
        </p:spPr>
      </p:pic>
      <p:pic>
        <p:nvPicPr>
          <p:cNvPr id="6" name="Picture 5" descr="Screen Shot 2013-11-22 at 9.30.55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285233"/>
          </a:xfrm>
          <a:prstGeom prst="rect">
            <a:avLst/>
          </a:prstGeom>
        </p:spPr>
      </p:pic>
      <p:pic>
        <p:nvPicPr>
          <p:cNvPr id="7" name="Picture 6" descr="Screen Shot 2013-11-22 at 9.31.09 A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95331"/>
            <a:ext cx="9144000" cy="1285233"/>
          </a:xfrm>
          <a:prstGeom prst="rect">
            <a:avLst/>
          </a:prstGeom>
        </p:spPr>
      </p:pic>
      <p:pic>
        <p:nvPicPr>
          <p:cNvPr id="8" name="Picture 7" descr="Screen Shot 2013-11-22 at 9.31.38 AM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185993"/>
            <a:ext cx="9144000" cy="1276677"/>
          </a:xfrm>
          <a:prstGeom prst="rect">
            <a:avLst/>
          </a:prstGeom>
        </p:spPr>
      </p:pic>
      <p:pic>
        <p:nvPicPr>
          <p:cNvPr id="9" name="Picture 8" descr="Screen Shot 2013-11-22 at 9.31.49 AM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72767"/>
            <a:ext cx="9144000" cy="12852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80120" y="6424760"/>
            <a:ext cx="3291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Source: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www.neweconomics.org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8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12" y="707326"/>
            <a:ext cx="8980871" cy="6119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596" y="20099"/>
            <a:ext cx="891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/>
                <a:cs typeface="Rockwell"/>
              </a:rPr>
              <a:t>Beaconsfield Living Smarties</a:t>
            </a:r>
            <a:endParaRPr lang="en-US" sz="40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9663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1-22 at 9.31.21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906" y="82970"/>
            <a:ext cx="2853877" cy="785982"/>
          </a:xfrm>
          <a:prstGeom prst="rect">
            <a:avLst/>
          </a:prstGeom>
        </p:spPr>
      </p:pic>
      <p:pic>
        <p:nvPicPr>
          <p:cNvPr id="66562" name="Picture 6" descr="Flat-Panel-TV - wall mount_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66" y="1204272"/>
            <a:ext cx="8892250" cy="530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783" y="112518"/>
            <a:ext cx="7543800" cy="71991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Rockwell"/>
                <a:cs typeface="Rockwell"/>
              </a:rPr>
              <a:t>Enjoy the Ride…</a:t>
            </a:r>
            <a:endParaRPr lang="en-US" sz="36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4441432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80" y="336052"/>
            <a:ext cx="8857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Rockwell"/>
                <a:cs typeface="Rockwell"/>
              </a:rPr>
              <a:t>Health is a state of complete </a:t>
            </a:r>
            <a:endParaRPr lang="en-US" sz="4000" dirty="0" smtClean="0">
              <a:latin typeface="Rockwell"/>
              <a:cs typeface="Rockwell"/>
            </a:endParaRPr>
          </a:p>
          <a:p>
            <a:r>
              <a:rPr lang="en-US" sz="4000" dirty="0" smtClean="0">
                <a:solidFill>
                  <a:srgbClr val="4ABFD9"/>
                </a:solidFill>
                <a:latin typeface="Rockwell"/>
                <a:cs typeface="Rockwell"/>
              </a:rPr>
              <a:t>physical,</a:t>
            </a:r>
            <a:r>
              <a:rPr lang="en-US" sz="4000" dirty="0" smtClean="0">
                <a:latin typeface="Rockwell"/>
                <a:cs typeface="Rockwell"/>
              </a:rPr>
              <a:t> </a:t>
            </a:r>
            <a:r>
              <a:rPr lang="en-US" sz="4000" dirty="0">
                <a:solidFill>
                  <a:srgbClr val="F78B08"/>
                </a:solidFill>
                <a:latin typeface="Rockwell"/>
                <a:cs typeface="Rockwell"/>
              </a:rPr>
              <a:t>mental </a:t>
            </a:r>
            <a:r>
              <a:rPr lang="en-US" sz="4000" dirty="0" smtClean="0">
                <a:solidFill>
                  <a:srgbClr val="E1024D"/>
                </a:solidFill>
                <a:latin typeface="Rockwell"/>
                <a:cs typeface="Rockwell"/>
              </a:rPr>
              <a:t>&amp; </a:t>
            </a:r>
            <a:r>
              <a:rPr lang="en-US" sz="4000" dirty="0" smtClean="0">
                <a:solidFill>
                  <a:srgbClr val="85D336"/>
                </a:solidFill>
                <a:latin typeface="Rockwell"/>
                <a:cs typeface="Rockwell"/>
              </a:rPr>
              <a:t>social </a:t>
            </a:r>
            <a:r>
              <a:rPr lang="en-US" sz="4000" dirty="0" smtClean="0">
                <a:latin typeface="Rockwell"/>
                <a:cs typeface="Rockwell"/>
              </a:rPr>
              <a:t>wellbeing.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6706" y="1720461"/>
            <a:ext cx="3579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Rockwell"/>
                <a:cs typeface="Rockwell"/>
              </a:rPr>
              <a:t>- World Health Organisation.</a:t>
            </a:r>
            <a:endParaRPr lang="en-US" sz="3200" dirty="0" smtClean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6149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Res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41471"/>
            <a:ext cx="4113309" cy="7648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0815" y="276247"/>
            <a:ext cx="5710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Rockwell"/>
                <a:cs typeface="Rockwell"/>
              </a:rPr>
              <a:t>So, what is the way to </a:t>
            </a:r>
          </a:p>
          <a:p>
            <a:r>
              <a:rPr lang="en-US" sz="5400" dirty="0" smtClean="0">
                <a:solidFill>
                  <a:srgbClr val="E1024D"/>
                </a:solidFill>
                <a:latin typeface="Rockwell"/>
                <a:cs typeface="Rockwell"/>
              </a:rPr>
              <a:t>wellbeing?</a:t>
            </a:r>
            <a:endParaRPr lang="en-US" sz="5400" dirty="0">
              <a:solidFill>
                <a:srgbClr val="E1024D"/>
              </a:solidFill>
              <a:latin typeface="Rockwell"/>
              <a:cs typeface="Rockwell"/>
            </a:endParaRPr>
          </a:p>
        </p:txBody>
      </p:sp>
      <p:pic>
        <p:nvPicPr>
          <p:cNvPr id="8" name="Picture 7" descr="HiR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9700" y="2337953"/>
            <a:ext cx="7444300" cy="4358661"/>
          </a:xfrm>
          <a:prstGeom prst="rect">
            <a:avLst/>
          </a:prstGeom>
        </p:spPr>
      </p:pic>
      <p:pic>
        <p:nvPicPr>
          <p:cNvPr id="10" name="Picture 9" descr="HiRes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9104" y="4518789"/>
            <a:ext cx="498158" cy="2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 descr="Flat-Panel-TV - wall mount_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66" y="868952"/>
            <a:ext cx="8892250" cy="530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84" y="149034"/>
            <a:ext cx="7543800" cy="71991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Rockwell"/>
                <a:cs typeface="Rockwell"/>
              </a:rPr>
              <a:t>How to live to be 100.</a:t>
            </a:r>
            <a:endParaRPr lang="en-US" sz="3200" dirty="0">
              <a:latin typeface="Rockwell"/>
              <a:cs typeface="Rockwel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264" y="6225926"/>
            <a:ext cx="8491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– Ted Talks Ted </a:t>
            </a:r>
            <a:r>
              <a:rPr lang="en-US" dirty="0" err="1" smtClean="0"/>
              <a:t>Buettner</a:t>
            </a:r>
            <a:endParaRPr lang="en-US" dirty="0"/>
          </a:p>
        </p:txBody>
      </p:sp>
      <p:pic>
        <p:nvPicPr>
          <p:cNvPr id="3" name="Picture 2" descr="Screen Shot 2013-11-25 at 6.27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4"/>
          <a:stretch/>
        </p:blipFill>
        <p:spPr>
          <a:xfrm>
            <a:off x="561305" y="1323628"/>
            <a:ext cx="7994511" cy="42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22 at 9.31.21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90662"/>
            <a:ext cx="9144000" cy="1285233"/>
          </a:xfrm>
          <a:prstGeom prst="rect">
            <a:avLst/>
          </a:prstGeom>
        </p:spPr>
      </p:pic>
      <p:pic>
        <p:nvPicPr>
          <p:cNvPr id="6" name="Picture 5" descr="Screen Shot 2013-11-22 at 9.30.55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285233"/>
          </a:xfrm>
          <a:prstGeom prst="rect">
            <a:avLst/>
          </a:prstGeom>
        </p:spPr>
      </p:pic>
      <p:pic>
        <p:nvPicPr>
          <p:cNvPr id="7" name="Picture 6" descr="Screen Shot 2013-11-22 at 9.31.09 A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95331"/>
            <a:ext cx="9144000" cy="1285233"/>
          </a:xfrm>
          <a:prstGeom prst="rect">
            <a:avLst/>
          </a:prstGeom>
        </p:spPr>
      </p:pic>
      <p:pic>
        <p:nvPicPr>
          <p:cNvPr id="8" name="Picture 7" descr="Screen Shot 2013-11-22 at 9.31.38 AM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185993"/>
            <a:ext cx="9144000" cy="1276677"/>
          </a:xfrm>
          <a:prstGeom prst="rect">
            <a:avLst/>
          </a:prstGeom>
        </p:spPr>
      </p:pic>
      <p:pic>
        <p:nvPicPr>
          <p:cNvPr id="9" name="Picture 8" descr="Screen Shot 2013-11-22 at 9.31.49 AM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572767"/>
            <a:ext cx="9144000" cy="12852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80120" y="6424760"/>
            <a:ext cx="3291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Source: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www.neweconomics.org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2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1-22 at 9.30.55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712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22 at 9.31.0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694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22 at 9.31.21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88" r="1293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22 at 9.31.38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80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99</Words>
  <Application>Microsoft Office PowerPoint</Application>
  <PresentationFormat>On-screen Show (4:3)</PresentationFormat>
  <Paragraphs>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How to live to be 100.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some of the barriers?</vt:lpstr>
      <vt:lpstr>PowerPoint Presentation</vt:lpstr>
      <vt:lpstr>PowerPoint Presentation</vt:lpstr>
      <vt:lpstr>PowerPoint Presentation</vt:lpstr>
      <vt:lpstr>Enjoy the Ride…</vt:lpstr>
    </vt:vector>
  </TitlesOfParts>
  <Company>ThreeSixty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Donovan</dc:creator>
  <cp:lastModifiedBy>Owner</cp:lastModifiedBy>
  <cp:revision>18</cp:revision>
  <dcterms:created xsi:type="dcterms:W3CDTF">2013-11-22T01:32:22Z</dcterms:created>
  <dcterms:modified xsi:type="dcterms:W3CDTF">2013-11-25T14:08:57Z</dcterms:modified>
</cp:coreProperties>
</file>