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Some Bike Lessons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From Shani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51054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8000" dirty="0" smtClean="0"/>
              <a:t>Take one trip at a time</a:t>
            </a:r>
            <a:r>
              <a:rPr lang="en-AU" sz="4000" dirty="0" smtClean="0"/>
              <a:t/>
            </a:r>
            <a:br>
              <a:rPr lang="en-AU" sz="4000" dirty="0" smtClean="0"/>
            </a:br>
            <a:r>
              <a:rPr lang="en-AU" sz="8000" dirty="0" smtClean="0"/>
              <a:t/>
            </a:r>
            <a:br>
              <a:rPr lang="en-AU" sz="8000" dirty="0" smtClean="0"/>
            </a:br>
            <a:r>
              <a:rPr lang="en-AU" sz="8000" dirty="0" smtClean="0"/>
              <a:t>Keep exploring until you are comfortable</a:t>
            </a:r>
            <a:br>
              <a:rPr lang="en-AU" sz="8000" dirty="0" smtClean="0"/>
            </a:br>
            <a:endParaRPr lang="en-A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0" y="6477000"/>
            <a:ext cx="1219200" cy="9906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9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419600"/>
          </a:xfrm>
        </p:spPr>
        <p:txBody>
          <a:bodyPr>
            <a:normAutofit/>
          </a:bodyPr>
          <a:lstStyle/>
          <a:p>
            <a:pPr algn="ctr"/>
            <a:r>
              <a:rPr lang="en-AU" sz="8000" dirty="0" smtClean="0"/>
              <a:t>You CAN get over childhood bike trauma.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0" y="6172200"/>
            <a:ext cx="76200" cy="152400"/>
          </a:xfrm>
        </p:spPr>
        <p:txBody>
          <a:bodyPr>
            <a:normAutofit fontScale="25000" lnSpcReduction="20000"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94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4114800"/>
          </a:xfrm>
        </p:spPr>
        <p:txBody>
          <a:bodyPr>
            <a:normAutofit/>
          </a:bodyPr>
          <a:lstStyle/>
          <a:p>
            <a:pPr algn="ctr"/>
            <a:r>
              <a:rPr lang="en-AU" sz="8000" dirty="0"/>
              <a:t>It is better to go twice as far than go up a big </a:t>
            </a:r>
            <a:r>
              <a:rPr lang="en-AU" sz="8000" dirty="0" smtClean="0"/>
              <a:t>hill.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381000" cy="10668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76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468112"/>
          </a:xfrm>
        </p:spPr>
        <p:txBody>
          <a:bodyPr>
            <a:noAutofit/>
          </a:bodyPr>
          <a:lstStyle/>
          <a:p>
            <a:pPr algn="ctr"/>
            <a:r>
              <a:rPr lang="en-AU" sz="8000" dirty="0"/>
              <a:t>What a bike looks like has NOTHING to do with how good it 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7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867400"/>
          </a:xfrm>
        </p:spPr>
        <p:txBody>
          <a:bodyPr>
            <a:normAutofit/>
          </a:bodyPr>
          <a:lstStyle/>
          <a:p>
            <a:pPr algn="ctr"/>
            <a:r>
              <a:rPr lang="en-AU" sz="6600" dirty="0"/>
              <a:t>Just because you can ride, it doesn’t necessarily mean you are comfortable doing it!</a:t>
            </a:r>
            <a:r>
              <a:rPr lang="en-AU" sz="4400" dirty="0"/>
              <a:t/>
            </a:r>
            <a:br>
              <a:rPr lang="en-AU" sz="4400" dirty="0"/>
            </a:b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29600" y="6324600"/>
            <a:ext cx="457200" cy="381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8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953000"/>
          </a:xfrm>
        </p:spPr>
        <p:txBody>
          <a:bodyPr>
            <a:noAutofit/>
          </a:bodyPr>
          <a:lstStyle/>
          <a:p>
            <a:pPr algn="ctr"/>
            <a:r>
              <a:rPr lang="en-AU" sz="8000" dirty="0" smtClean="0"/>
              <a:t>Celebrate what </a:t>
            </a:r>
            <a:r>
              <a:rPr lang="en-AU" sz="8000" dirty="0"/>
              <a:t>you have done, </a:t>
            </a:r>
            <a:r>
              <a:rPr lang="en-AU" sz="8000" dirty="0" smtClean="0"/>
              <a:t>don’t obsess about what you </a:t>
            </a:r>
            <a:r>
              <a:rPr lang="en-AU" sz="8000" dirty="0"/>
              <a:t>should have.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0" y="5638800"/>
            <a:ext cx="533400" cy="6858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790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4858512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Don’t </a:t>
            </a:r>
            <a:r>
              <a:rPr lang="en-AU" sz="6000" dirty="0"/>
              <a:t>be surprised if hard things suddenly become easier just because </a:t>
            </a:r>
            <a:r>
              <a:rPr lang="en-AU" sz="6000" dirty="0" smtClean="0"/>
              <a:t>something </a:t>
            </a:r>
            <a:r>
              <a:rPr lang="en-AU" sz="6000" dirty="0"/>
              <a:t>shifts </a:t>
            </a:r>
            <a:r>
              <a:rPr lang="en-AU" sz="6000" dirty="0" smtClean="0"/>
              <a:t/>
            </a:r>
            <a:br>
              <a:rPr lang="en-AU" sz="6000" dirty="0" smtClean="0"/>
            </a:br>
            <a:r>
              <a:rPr lang="en-AU" sz="6000" dirty="0" smtClean="0"/>
              <a:t>in </a:t>
            </a:r>
            <a:r>
              <a:rPr lang="en-AU" sz="6000" dirty="0"/>
              <a:t>your head.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0" y="5715000"/>
            <a:ext cx="685800" cy="6096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33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4191000"/>
          </a:xfrm>
        </p:spPr>
        <p:txBody>
          <a:bodyPr>
            <a:noAutofit/>
          </a:bodyPr>
          <a:lstStyle/>
          <a:p>
            <a:pPr algn="ctr"/>
            <a:r>
              <a:rPr lang="en-AU" sz="8000" dirty="0" smtClean="0"/>
              <a:t>You can go anywhere you want.</a:t>
            </a:r>
            <a:endParaRPr lang="en-AU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0" y="5638800"/>
            <a:ext cx="533400" cy="6858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9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96" y="304800"/>
            <a:ext cx="3962400" cy="2971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7" y="3521140"/>
            <a:ext cx="4076192" cy="305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2" y="304800"/>
            <a:ext cx="3942184" cy="2956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76" y="3496258"/>
            <a:ext cx="4076192" cy="30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99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Some Bike Lessons </vt:lpstr>
      <vt:lpstr>You CAN get over childhood bike trauma.</vt:lpstr>
      <vt:lpstr>It is better to go twice as far than go up a big hill.</vt:lpstr>
      <vt:lpstr>What a bike looks like has NOTHING to do with how good it is.</vt:lpstr>
      <vt:lpstr>Just because you can ride, it doesn’t necessarily mean you are comfortable doing it! </vt:lpstr>
      <vt:lpstr>Celebrate what you have done, don’t obsess about what you should have.</vt:lpstr>
      <vt:lpstr>Don’t be surprised if hard things suddenly become easier just because something shifts  in your head.</vt:lpstr>
      <vt:lpstr>You can go anywhere you want.</vt:lpstr>
      <vt:lpstr>PowerPoint Presentation</vt:lpstr>
      <vt:lpstr>Take one trip at a time  Keep exploring until you are comfortable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Bike Lessons</dc:title>
  <dc:creator>Owner</dc:creator>
  <cp:lastModifiedBy>Owner</cp:lastModifiedBy>
  <cp:revision>10</cp:revision>
  <dcterms:created xsi:type="dcterms:W3CDTF">2006-08-16T00:00:00Z</dcterms:created>
  <dcterms:modified xsi:type="dcterms:W3CDTF">2013-11-27T07:26:07Z</dcterms:modified>
</cp:coreProperties>
</file>