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70" r:id="rId3"/>
    <p:sldId id="268" r:id="rId4"/>
    <p:sldId id="271" r:id="rId5"/>
    <p:sldId id="269" r:id="rId6"/>
    <p:sldId id="275" r:id="rId7"/>
    <p:sldId id="272" r:id="rId8"/>
    <p:sldId id="273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VOMWzjrRiB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VOMWzjrRiB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HKp5vF_Vo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90600"/>
            <a:ext cx="8686800" cy="4343400"/>
          </a:xfrm>
        </p:spPr>
        <p:txBody>
          <a:bodyPr>
            <a:normAutofit/>
          </a:bodyPr>
          <a:lstStyle/>
          <a:p>
            <a:pPr algn="ctr"/>
            <a:r>
              <a:rPr lang="en-AU" sz="8000" dirty="0" smtClean="0"/>
              <a:t>PEAK OIL</a:t>
            </a:r>
            <a:r>
              <a:rPr lang="en-AU" sz="8000" dirty="0"/>
              <a:t/>
            </a:r>
            <a:br>
              <a:rPr lang="en-AU" sz="8000" dirty="0"/>
            </a:br>
            <a:r>
              <a:rPr lang="en-AU" sz="8000" dirty="0" smtClean="0"/>
              <a:t/>
            </a:r>
            <a:br>
              <a:rPr lang="en-AU" sz="8000" dirty="0" smtClean="0"/>
            </a:br>
            <a:r>
              <a:rPr lang="en-AU" sz="8000" dirty="0" smtClean="0"/>
              <a:t>What do you know?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6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3124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8000" dirty="0" smtClean="0"/>
              <a:t>Choose one trip to change next week. Write a goal. Get your goal buddy to sign it.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7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AU" sz="8000" dirty="0" smtClean="0">
                <a:hlinkClick r:id="rId2"/>
              </a:rPr>
              <a:t>Peak Oil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3124200"/>
          </a:xfrm>
        </p:spPr>
        <p:txBody>
          <a:bodyPr>
            <a:normAutofit/>
          </a:bodyPr>
          <a:lstStyle/>
          <a:p>
            <a:pPr algn="ctr"/>
            <a:r>
              <a:rPr lang="en-AU" sz="8000" dirty="0" smtClean="0"/>
              <a:t>What are the implications?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6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AU" sz="8000" dirty="0" smtClean="0">
                <a:hlinkClick r:id="rId2"/>
              </a:rPr>
              <a:t>Peak Oil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00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743200"/>
          </a:xfrm>
        </p:spPr>
        <p:txBody>
          <a:bodyPr>
            <a:normAutofit/>
          </a:bodyPr>
          <a:lstStyle/>
          <a:p>
            <a:pPr algn="ctr"/>
            <a:r>
              <a:rPr lang="en-AU" sz="7200" dirty="0" smtClean="0">
                <a:hlinkClick r:id="rId2"/>
              </a:rPr>
              <a:t>What will life</a:t>
            </a:r>
            <a:br>
              <a:rPr lang="en-AU" sz="7200" dirty="0" smtClean="0">
                <a:hlinkClick r:id="rId2"/>
              </a:rPr>
            </a:br>
            <a:r>
              <a:rPr lang="en-AU" sz="7200" dirty="0" smtClean="0">
                <a:hlinkClick r:id="rId2"/>
              </a:rPr>
              <a:t> be like?</a:t>
            </a:r>
            <a:endParaRPr lang="en-AU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0" y="6172200"/>
            <a:ext cx="5334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34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172916" y="788377"/>
            <a:ext cx="8610600" cy="586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869830" y="179072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Economic collapse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879230" y="27197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Social implications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422912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Wars over limited resources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386754" y="18903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Forms of government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395296" y="2535088"/>
            <a:ext cx="17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Food security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587011" y="500005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World population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1066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How to retrofit our suburbs in time?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1079988" y="3269287"/>
            <a:ext cx="1650023" cy="14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Growing food at home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72504" y="2535088"/>
            <a:ext cx="1866900" cy="1436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My households transport options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135923" y="322462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Energy to treat and move water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3171092" y="5867400"/>
            <a:ext cx="180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Overseas travel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49413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Food scarcity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3727939" y="531367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Cost of transport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693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3124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8000" dirty="0" smtClean="0"/>
              <a:t>What transport options do we </a:t>
            </a:r>
            <a:br>
              <a:rPr lang="en-AU" sz="8000" dirty="0" smtClean="0"/>
            </a:br>
            <a:r>
              <a:rPr lang="en-AU" sz="8000" dirty="0" smtClean="0"/>
              <a:t>have in Perth?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13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algn="ctr"/>
            <a:r>
              <a:rPr lang="en-AU" sz="6000" dirty="0" smtClean="0"/>
              <a:t>Choose one option you are interested in.</a:t>
            </a:r>
            <a:br>
              <a:rPr lang="en-AU" sz="6000" dirty="0" smtClean="0"/>
            </a:br>
            <a:r>
              <a:rPr lang="en-AU" sz="6000" dirty="0" smtClean="0"/>
              <a:t/>
            </a:r>
            <a:br>
              <a:rPr lang="en-AU" sz="6000" dirty="0" smtClean="0"/>
            </a:br>
            <a:r>
              <a:rPr lang="en-AU" sz="6000" dirty="0" smtClean="0"/>
              <a:t>Write down all the barriers that stop you using that option.</a:t>
            </a:r>
            <a:endParaRPr lang="en-AU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13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3124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8000" dirty="0" smtClean="0"/>
              <a:t>How could you overcome those barriers?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7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98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PEAK OIL  What do you know?</vt:lpstr>
      <vt:lpstr>Peak Oil</vt:lpstr>
      <vt:lpstr>What are the implications?</vt:lpstr>
      <vt:lpstr>Peak Oil</vt:lpstr>
      <vt:lpstr>What will life  be like?</vt:lpstr>
      <vt:lpstr>PowerPoint Presentation</vt:lpstr>
      <vt:lpstr>What transport options do we  have in Perth?</vt:lpstr>
      <vt:lpstr>Choose one option you are interested in.  Write down all the barriers that stop you using that option.</vt:lpstr>
      <vt:lpstr>How could you overcome those barriers?</vt:lpstr>
      <vt:lpstr>Choose one trip to change next week. Write a goal. Get your goal buddy to sign it.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Bike Lessons</dc:title>
  <dc:creator>Owner</dc:creator>
  <cp:lastModifiedBy>Owner</cp:lastModifiedBy>
  <cp:revision>13</cp:revision>
  <dcterms:created xsi:type="dcterms:W3CDTF">2006-08-16T00:00:00Z</dcterms:created>
  <dcterms:modified xsi:type="dcterms:W3CDTF">2013-11-28T03:32:31Z</dcterms:modified>
</cp:coreProperties>
</file>