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619d1cec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619d1cec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19d1ce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19d1ce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19d1cec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619d1ce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19d1cec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19d1ce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619d1cec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619d1cec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sumeworded.com/" TargetMode="External"/><Relationship Id="rId4" Type="http://schemas.openxmlformats.org/officeDocument/2006/relationships/hyperlink" Target="https://neetcode.io/" TargetMode="External"/><Relationship Id="rId5" Type="http://schemas.openxmlformats.org/officeDocument/2006/relationships/hyperlink" Target="https://www.codepath.org/courses/tech-interview-pre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rome.google.com/webstore/detail/simplify-%E2%80%93-autofill-your/pbanhockgagggenencehbnadejlgchfc" TargetMode="External"/><Relationship Id="rId4" Type="http://schemas.openxmlformats.org/officeDocument/2006/relationships/hyperlink" Target="https://ripplematch.com/" TargetMode="External"/><Relationship Id="rId5" Type="http://schemas.openxmlformats.org/officeDocument/2006/relationships/hyperlink" Target="https://github.com/pittcsc/Summer2023-Internships/blob/dev/README-2024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Mass Apply and Find Success in SWE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Eyad Alsilimy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PROACTIVE!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4950" y="2078875"/>
            <a:ext cx="27843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Build a Plan: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What do you need to do?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are you going to do it?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When are you going to do it?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Result: Calendar with regularly scheduled times to complete specific tasks</a:t>
            </a:r>
            <a:endParaRPr sz="15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403963" y="2078875"/>
            <a:ext cx="24579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1: Prepare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Resume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LeetCode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Referrals/Connections</a:t>
            </a:r>
            <a:endParaRPr sz="18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48225" y="2078875"/>
            <a:ext cx="28809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Phase 2: Go</a:t>
            </a:r>
            <a:endParaRPr sz="2700"/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SzPts val="2700"/>
              <a:buChar char="-"/>
            </a:pPr>
            <a:r>
              <a:rPr lang="en" sz="2700"/>
              <a:t>APPLY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w</a:t>
            </a:r>
            <a:r>
              <a:rPr lang="en" sz="2500"/>
              <a:t>ith referrals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Plan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Sit with yourself/with a mentor in a quiet room for 30 minutes: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What are my goals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How can I achieve my goals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Make a schedule and stick to it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12-1pm Mon Wed Fri I will do 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11-1pm every Tues I will do leetCode from Blind75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Find a study buddy!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Prepare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ResumeWorded</a:t>
            </a:r>
            <a:endParaRPr sz="2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Friends/Family/Random people online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NeetCode</a:t>
            </a:r>
            <a:endParaRPr sz="2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Also get friends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LinkedIn</a:t>
            </a:r>
            <a:endParaRPr sz="2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From your plan</a:t>
            </a:r>
            <a:endParaRPr sz="17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CodePath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Go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Simplify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4"/>
              </a:rPr>
              <a:t>RippleMatch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5"/>
              </a:rPr>
              <a:t>GitHub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LinkedIn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Handshake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