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Gill Sans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11c9fb8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11c9fb8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11c9fb8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11c9fb8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11c9fb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11c9fb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11c9fb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11c9fb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11c9fb8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11c9fb8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11c9fb8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11c9fb8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11c9fb8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11c9fb8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011c9fb8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011c9fb8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11c9fb8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11c9fb8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11c9fb8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11c9fb8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cityofnewyork.us/Health/DOHMH-New-York-City-Restaurant-Inspection-Results/43nn-pn8j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 Machine learning Framework for classification of Restaurant Inspection Report</a:t>
            </a:r>
            <a:endParaRPr sz="4400"/>
          </a:p>
        </p:txBody>
      </p:sp>
      <p:sp>
        <p:nvSpPr>
          <p:cNvPr id="67" name="Google Shape;67;p13"/>
          <p:cNvSpPr txBox="1"/>
          <p:nvPr/>
        </p:nvSpPr>
        <p:spPr>
          <a:xfrm>
            <a:off x="1116000" y="3710551"/>
            <a:ext cx="72054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4646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Manish Kumar</a:t>
            </a:r>
            <a:endParaRPr sz="20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Chang School of Continuing Studies</a:t>
            </a:r>
            <a:r>
              <a:rPr i="1" lang="en" sz="15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, Ryerson University </a:t>
            </a:r>
            <a:endParaRPr sz="20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Toronto</a:t>
            </a:r>
            <a:endParaRPr sz="20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 Part 2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73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 of model: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13" y="2879875"/>
            <a:ext cx="55340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00" y="1933563"/>
            <a:ext cx="43434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Modeling-Part 3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Normal Data						Normalized 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0" y="2436926"/>
            <a:ext cx="1805174" cy="3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975" y="2374125"/>
            <a:ext cx="1184675" cy="3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213" y="3160775"/>
            <a:ext cx="54387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57200" y="1143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2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05200" y="1270950"/>
            <a:ext cx="82296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lang="en" sz="2400">
                <a:solidFill>
                  <a:srgbClr val="373D54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lang="en" sz="2400">
                <a:solidFill>
                  <a:srgbClr val="373D54"/>
                </a:solidFill>
                <a:latin typeface="Calibri"/>
                <a:ea typeface="Calibri"/>
                <a:cs typeface="Calibri"/>
                <a:sym typeface="Calibri"/>
              </a:rPr>
              <a:t>Data Gathering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lang="en" sz="2400">
                <a:solidFill>
                  <a:srgbClr val="373D54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lang="en" sz="2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lang="en" sz="2400">
                <a:solidFill>
                  <a:srgbClr val="373D54"/>
                </a:solidFill>
                <a:latin typeface="Calibri"/>
                <a:ea typeface="Calibri"/>
                <a:cs typeface="Calibri"/>
                <a:sym typeface="Calibri"/>
              </a:rPr>
              <a:t>Machine Learning Framework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824"/>
              <a:buFont typeface="Noto Sans Symbols"/>
              <a:buChar char="🞂"/>
            </a:pPr>
            <a:r>
              <a:rPr lang="en" sz="2400">
                <a:solidFill>
                  <a:srgbClr val="373D54"/>
                </a:solidFill>
                <a:latin typeface="Calibri"/>
                <a:ea typeface="Calibri"/>
                <a:cs typeface="Calibri"/>
                <a:sym typeface="Calibri"/>
              </a:rPr>
              <a:t>Discussion &amp; Conclusion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3D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2775" y="4767263"/>
            <a:ext cx="198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" sz="1400" u="none">
                <a:solidFill>
                  <a:srgbClr val="4646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23100" y="761900"/>
            <a:ext cx="76887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DOHMH Inspection Results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Health and Mental </a:t>
            </a:r>
            <a:r>
              <a:rPr i="1" lang="en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Hygiene</a:t>
            </a:r>
            <a:r>
              <a:rPr i="1" lang="en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conducts regular inspections in restaurants and other food serving facilities in New York 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5476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ts val="1520"/>
              <a:buFont typeface="Noto Sans Symbols"/>
              <a:buChar char="🞂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record in dataset in the inspection result carried out by DOHMH</a:t>
            </a:r>
            <a:endParaRPr sz="2300">
              <a:solidFill>
                <a:srgbClr val="4646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of our research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goal of our capstone project would be to classify the influence of inspection record in terms of closing of the facility or keeping it open.</a:t>
            </a:r>
            <a:endParaRPr sz="2300">
              <a:solidFill>
                <a:srgbClr val="4646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23100" y="17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3200"/>
              <a:buFont typeface="Calibri"/>
              <a:buNone/>
            </a:pPr>
            <a:r>
              <a:rPr lang="en" sz="32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How to acquire data?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hosted by New York city open source portal under the link: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https://data.cityofnewyork.us/Health/DOHMH-New-York-City-Restaurant-Inspection-Results/43nn-pn8j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of the data can be found in both : csv and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(Part 1)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516518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742" y="1549950"/>
            <a:ext cx="4170282" cy="272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Analysis-Part 2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00" y="1590700"/>
            <a:ext cx="3524501" cy="2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913" y="1531250"/>
            <a:ext cx="4214112" cy="25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18325"/>
            <a:ext cx="85206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 Encoding for columns [‘CUISINE TYPE’, ‘NEW YORK BORO LOCATION’,’</a:t>
            </a:r>
            <a:r>
              <a:rPr lang="en" sz="1600"/>
              <a:t>INSPECTION</a:t>
            </a:r>
            <a:r>
              <a:rPr lang="en" sz="1600"/>
              <a:t> DATE’,’GRADE VALUES’,’CRITICAL VALUE’,’VIOLATION CODE’] using pd.get_dummies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NLP techniques using tf-idf and k-means to convert text into numeric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source library texthero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scaling purposes, I have used both Normalization and Standardization techniques using sklearn MinMaxScaler and StandardScaler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-Part 2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25"/>
            <a:ext cx="4213900" cy="39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949" y="1057325"/>
            <a:ext cx="4251526" cy="10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350" y="2150725"/>
            <a:ext cx="2952199" cy="28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70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779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Logistic 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Normal Data							Normalized Data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Classification Report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00" y="2117838"/>
            <a:ext cx="16764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375" y="2117850"/>
            <a:ext cx="14823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225" y="3217374"/>
            <a:ext cx="5031525" cy="18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538" y="627538"/>
            <a:ext cx="43338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