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y="6858000" cx="9144000"/>
  <p:notesSz cx="9144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0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600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600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8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600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768855" y="2581147"/>
            <a:ext cx="5969634" cy="9398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600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>
            <a:spLocks noGrp="1"/>
          </p:cNvSpPr>
          <p:nvPr>
            <p:ph type="title"/>
          </p:nvPr>
        </p:nvSpPr>
        <p:spPr>
          <a:xfrm>
            <a:off x="1768855" y="2581147"/>
            <a:ext cx="5969634" cy="762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College</a:t>
            </a:r>
            <a:r>
              <a:rPr dirty="0" spc="-40"/>
              <a:t> </a:t>
            </a:r>
            <a:r>
              <a:rPr dirty="0" spc="-5"/>
              <a:t>Code</a:t>
            </a:r>
            <a:r>
              <a:rPr dirty="0" spc="-10"/>
              <a:t> </a:t>
            </a:r>
            <a:r>
              <a:rPr dirty="0" spc="-5"/>
              <a:t>-7125</a:t>
            </a:r>
          </a:p>
        </p:txBody>
      </p:sp>
      <p:sp>
        <p:nvSpPr>
          <p:cNvPr id="1048587" name="object 3"/>
          <p:cNvSpPr txBox="1"/>
          <p:nvPr/>
        </p:nvSpPr>
        <p:spPr>
          <a:xfrm>
            <a:off x="1225092" y="3487673"/>
            <a:ext cx="6344285" cy="118233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indent="-635" marL="1186180" marR="1171575">
              <a:lnSpc>
                <a:spcPct val="125099"/>
              </a:lnSpc>
              <a:spcBef>
                <a:spcPts val="100"/>
              </a:spcBef>
            </a:pPr>
            <a:r>
              <a:rPr dirty="0" sz="2400" lang="en-US" spc="-5">
                <a:latin typeface="Calibri"/>
                <a:cs typeface="Calibri"/>
              </a:rPr>
              <a:t>N</a:t>
            </a:r>
            <a:r>
              <a:rPr dirty="0" sz="2400" lang="en-US" spc="-5">
                <a:latin typeface="Calibri"/>
                <a:cs typeface="Calibri"/>
              </a:rPr>
              <a:t>A</a:t>
            </a:r>
            <a:r>
              <a:rPr dirty="0" sz="2400" lang="en-US" spc="-5">
                <a:latin typeface="Calibri"/>
                <a:cs typeface="Calibri"/>
              </a:rPr>
              <a:t>M</a:t>
            </a:r>
            <a:r>
              <a:rPr dirty="0" sz="2400" lang="en-US" spc="-5">
                <a:latin typeface="Calibri"/>
                <a:cs typeface="Calibri"/>
              </a:rPr>
              <a:t>E</a:t>
            </a:r>
            <a:r>
              <a:rPr dirty="0" sz="2400" lang="en-US" spc="-5">
                <a:latin typeface="Calibri"/>
                <a:cs typeface="Calibri"/>
              </a:rPr>
              <a:t>:</a:t>
            </a:r>
            <a:r>
              <a:rPr dirty="0" sz="2400" lang="en-US" spc="-5">
                <a:latin typeface="Calibri"/>
                <a:cs typeface="Calibri"/>
              </a:rPr>
              <a:t> </a:t>
            </a:r>
            <a:r>
              <a:rPr dirty="0" sz="2400" lang="en-US" spc="-5">
                <a:latin typeface="Calibri"/>
                <a:cs typeface="Calibri"/>
              </a:rPr>
              <a:t>S</a:t>
            </a:r>
            <a:r>
              <a:rPr dirty="0" sz="2400" lang="en-US" spc="-5">
                <a:latin typeface="Calibri"/>
                <a:cs typeface="Calibri"/>
              </a:rPr>
              <a:t>.</a:t>
            </a:r>
            <a:r>
              <a:rPr dirty="0" sz="2400" lang="en-US" spc="-5">
                <a:latin typeface="Calibri"/>
                <a:cs typeface="Calibri"/>
              </a:rPr>
              <a:t>S</a:t>
            </a:r>
            <a:r>
              <a:rPr dirty="0" sz="2400" lang="en-US" spc="-5">
                <a:latin typeface="Calibri"/>
                <a:cs typeface="Calibri"/>
              </a:rPr>
              <a:t>W</a:t>
            </a:r>
            <a:r>
              <a:rPr dirty="0" sz="2400" lang="en-US" spc="-5">
                <a:latin typeface="Calibri"/>
                <a:cs typeface="Calibri"/>
              </a:rPr>
              <a:t>E</a:t>
            </a:r>
            <a:r>
              <a:rPr dirty="0" sz="2400" lang="en-US" spc="-5">
                <a:latin typeface="Calibri"/>
                <a:cs typeface="Calibri"/>
              </a:rPr>
              <a:t>D</a:t>
            </a:r>
            <a:r>
              <a:rPr dirty="0" sz="2400" lang="en-US" spc="-5">
                <a:latin typeface="Calibri"/>
                <a:cs typeface="Calibri"/>
              </a:rPr>
              <a:t>H</a:t>
            </a:r>
            <a:r>
              <a:rPr dirty="0" sz="2400" lang="en-US" spc="-5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algn="ctr" indent="-635" marL="1186180" marR="1171575">
              <a:lnSpc>
                <a:spcPct val="125099"/>
              </a:lnSpc>
              <a:spcBef>
                <a:spcPts val="100"/>
              </a:spcBef>
            </a:pPr>
            <a:r>
              <a:rPr dirty="0" sz="2400" lang="en-US" spc="-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Register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number:</a:t>
            </a:r>
            <a:r>
              <a:rPr b="1" dirty="0" sz="2400" lang="en-US" spc="-5">
                <a:latin typeface="Calibri"/>
                <a:cs typeface="Calibri"/>
              </a:rPr>
              <a:t>7</a:t>
            </a:r>
            <a:r>
              <a:rPr b="1" dirty="0" sz="2400" lang="en-US" spc="-5">
                <a:latin typeface="Calibri"/>
                <a:cs typeface="Calibri"/>
              </a:rPr>
              <a:t>1</a:t>
            </a:r>
            <a:r>
              <a:rPr b="1" dirty="0" sz="2400" lang="en-US" spc="-5">
                <a:latin typeface="Calibri"/>
                <a:cs typeface="Calibri"/>
              </a:rPr>
              <a:t>2</a:t>
            </a:r>
            <a:r>
              <a:rPr b="1" dirty="0" sz="2400" lang="en-US" spc="-5">
                <a:latin typeface="Calibri"/>
                <a:cs typeface="Calibri"/>
              </a:rPr>
              <a:t>5</a:t>
            </a:r>
            <a:r>
              <a:rPr b="1" dirty="0" sz="2400" lang="en-US" spc="-5">
                <a:latin typeface="Calibri"/>
                <a:cs typeface="Calibri"/>
              </a:rPr>
              <a:t>2</a:t>
            </a:r>
            <a:r>
              <a:rPr b="1" dirty="0" sz="2400" lang="en-US" spc="-5">
                <a:latin typeface="Calibri"/>
                <a:cs typeface="Calibri"/>
              </a:rPr>
              <a:t>1</a:t>
            </a:r>
            <a:r>
              <a:rPr b="1" dirty="0" sz="2400" lang="en-US" spc="-5">
                <a:latin typeface="Calibri"/>
                <a:cs typeface="Calibri"/>
              </a:rPr>
              <a:t>1</a:t>
            </a:r>
            <a:r>
              <a:rPr b="1" dirty="0" sz="2400" lang="en-US" spc="-5">
                <a:latin typeface="Calibri"/>
                <a:cs typeface="Calibri"/>
              </a:rPr>
              <a:t>2</a:t>
            </a:r>
            <a:r>
              <a:rPr b="1" dirty="0" sz="2400" lang="en-US" spc="-5">
                <a:latin typeface="Calibri"/>
                <a:cs typeface="Calibri"/>
              </a:rPr>
              <a:t>1</a:t>
            </a:r>
            <a:r>
              <a:rPr b="1" dirty="0" sz="2400" lang="en-US" spc="-5">
                <a:latin typeface="Calibri"/>
                <a:cs typeface="Calibri"/>
              </a:rPr>
              <a:t>0</a:t>
            </a:r>
            <a:r>
              <a:rPr b="1" dirty="0" sz="2400" lang="en-US" spc="-5">
                <a:latin typeface="Calibri"/>
                <a:cs typeface="Calibri"/>
              </a:rPr>
              <a:t>3</a:t>
            </a:r>
            <a:r>
              <a:rPr b="1" dirty="0" sz="2400" lang="en-US" spc="-5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b="1" dirty="0" sz="2400" spc="-15">
                <a:latin typeface="Calibri"/>
                <a:cs typeface="Calibri"/>
              </a:rPr>
              <a:t>Data</a:t>
            </a:r>
            <a:r>
              <a:rPr b="1" dirty="0" sz="2400">
                <a:latin typeface="Calibri"/>
                <a:cs typeface="Calibri"/>
              </a:rPr>
              <a:t> </a:t>
            </a:r>
            <a:r>
              <a:rPr b="1" dirty="0" sz="2400" spc="-10">
                <a:latin typeface="Calibri"/>
                <a:cs typeface="Calibri"/>
              </a:rPr>
              <a:t>warehousing</a:t>
            </a:r>
            <a:r>
              <a:rPr b="1" dirty="0" sz="2400" spc="-30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with</a:t>
            </a:r>
            <a:r>
              <a:rPr b="1" dirty="0" sz="2400" spc="-10">
                <a:latin typeface="Calibri"/>
                <a:cs typeface="Calibri"/>
              </a:rPr>
              <a:t> </a:t>
            </a:r>
            <a:r>
              <a:rPr b="1" dirty="0" sz="2400">
                <a:latin typeface="Calibri"/>
                <a:cs typeface="Calibri"/>
              </a:rPr>
              <a:t>IBM</a:t>
            </a:r>
            <a:r>
              <a:rPr b="1" dirty="0" sz="2400" spc="-10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cloud</a:t>
            </a:r>
            <a:r>
              <a:rPr b="1" dirty="0" sz="2400" spc="-35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Db2</a:t>
            </a:r>
            <a:r>
              <a:rPr b="1" dirty="0" sz="2400" spc="-20">
                <a:latin typeface="Calibri"/>
                <a:cs typeface="Calibri"/>
              </a:rPr>
              <a:t> </a:t>
            </a:r>
            <a:r>
              <a:rPr b="1" dirty="0" sz="2400" spc="-10">
                <a:latin typeface="Calibri"/>
                <a:cs typeface="Calibri"/>
              </a:rPr>
              <a:t>warehouse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531364" y="0"/>
            <a:ext cx="4081272" cy="671492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478244" y="228917"/>
            <a:ext cx="4197050" cy="633339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38361" y="1603247"/>
            <a:ext cx="4701849" cy="3591219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867155"/>
            <a:ext cx="9143999" cy="5123688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867155"/>
            <a:ext cx="9143999" cy="5123688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1906</dc:creator>
  <dcterms:created xsi:type="dcterms:W3CDTF">2023-11-06T12:01:11Z</dcterms:created>
  <dcterms:modified xsi:type="dcterms:W3CDTF">2023-11-07T10:04:21Z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2023-11-07T00:00:00Z</vt:filetime>
  </property>
  <property fmtid="{D5CDD505-2E9C-101B-9397-08002B2CF9AE}" pid="5" name="ICV">
    <vt:lpwstr>676b39b95bd14a0d872e2c0daf303de7</vt:lpwstr>
  </property>
</Properties>
</file>