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142999" y="1773238"/>
            <a:ext cx="6858000" cy="1655762"/>
          </a:xfrm>
        </p:spPr>
        <p:txBody>
          <a:bodyPr>
            <a:normAutofit/>
          </a:bodyPr>
          <a:p>
            <a:r>
              <a:rPr altLang="zh-CN" lang="en-US"/>
              <a:t>C</a:t>
            </a:r>
            <a:r>
              <a:rPr altLang="zh-CN" lang="en-US"/>
              <a:t>o</a:t>
            </a:r>
            <a:r>
              <a:rPr altLang="zh-CN" lang="en-US"/>
              <a:t>l</a:t>
            </a:r>
            <a:r>
              <a:rPr altLang="zh-CN" lang="en-US"/>
              <a:t>l</a:t>
            </a:r>
            <a:r>
              <a:rPr altLang="zh-CN" lang="en-US"/>
              <a:t>ege </a:t>
            </a:r>
            <a:r>
              <a:rPr altLang="zh-CN" lang="en-US"/>
              <a:t>code </a:t>
            </a:r>
            <a:r>
              <a:rPr altLang="zh-CN" lang="en-US"/>
              <a:t>-</a:t>
            </a:r>
            <a:r>
              <a:rPr altLang="zh-CN" lang="en-US"/>
              <a:t>7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5</a:t>
            </a:r>
            <a:endParaRPr altLang="zh-CN" lang="en-US"/>
          </a:p>
          <a:p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m</a:t>
            </a:r>
            <a:r>
              <a:rPr altLang="zh-CN" lang="en-US"/>
              <a:t>e</a:t>
            </a:r>
            <a:r>
              <a:rPr altLang="zh-CN" lang="en-US"/>
              <a:t>:</a:t>
            </a:r>
            <a:r>
              <a:rPr altLang="zh-CN" lang="en-US"/>
              <a:t> </a:t>
            </a:r>
            <a:r>
              <a:rPr altLang="zh-CN" lang="en-US"/>
              <a:t>S</a:t>
            </a:r>
            <a:r>
              <a:rPr altLang="zh-CN" lang="en-US"/>
              <a:t>.</a:t>
            </a:r>
            <a:r>
              <a:rPr altLang="zh-CN" lang="en-US"/>
              <a:t>S</a:t>
            </a:r>
            <a:r>
              <a:rPr altLang="zh-CN" lang="en-US"/>
              <a:t>W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en-US"/>
              <a:t>H</a:t>
            </a:r>
            <a:r>
              <a:rPr altLang="zh-CN" lang="en-US"/>
              <a:t>A</a:t>
            </a:r>
            <a:endParaRPr altLang="zh-CN" lang="en-US"/>
          </a:p>
          <a:p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g</a:t>
            </a:r>
            <a:r>
              <a:rPr altLang="zh-CN" lang="en-US"/>
              <a:t>ister </a:t>
            </a:r>
            <a:r>
              <a:rPr altLang="zh-CN" lang="en-US"/>
              <a:t>number</a:t>
            </a:r>
            <a:r>
              <a:rPr altLang="zh-CN" lang="en-US"/>
              <a:t>:</a:t>
            </a:r>
            <a:r>
              <a:rPr altLang="zh-CN" lang="en-US"/>
              <a:t> </a:t>
            </a:r>
            <a:r>
              <a:rPr altLang="zh-CN" lang="en-US"/>
              <a:t>7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5</a:t>
            </a:r>
            <a:r>
              <a:rPr altLang="zh-CN" lang="en-US"/>
              <a:t>2</a:t>
            </a:r>
            <a:r>
              <a:rPr altLang="zh-CN" lang="en-US"/>
              <a:t>1</a:t>
            </a:r>
            <a:r>
              <a:rPr altLang="zh-CN" lang="en-US"/>
              <a:t>1</a:t>
            </a:r>
            <a:r>
              <a:rPr altLang="zh-CN" lang="en-US"/>
              <a:t>2</a:t>
            </a:r>
            <a:r>
              <a:rPr altLang="zh-CN" lang="en-US"/>
              <a:t>1</a:t>
            </a:r>
            <a:r>
              <a:rPr altLang="zh-CN" lang="en-US"/>
              <a:t>0</a:t>
            </a:r>
            <a:r>
              <a:rPr altLang="zh-CN" lang="en-US"/>
              <a:t>3</a:t>
            </a:r>
            <a:r>
              <a:rPr altLang="zh-CN" lang="en-US"/>
              <a:t>2</a:t>
            </a:r>
            <a:endParaRPr altLang="zh-CN" lang="en-US"/>
          </a:p>
          <a:p>
            <a:endParaRPr altLang="zh-CN" lang="en-US"/>
          </a:p>
          <a:p>
            <a:r>
              <a:rPr altLang="zh-CN" lang="en-US"/>
              <a:t>D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a</a:t>
            </a:r>
            <a:r>
              <a:rPr altLang="zh-CN" lang="en-US"/>
              <a:t> </a:t>
            </a:r>
            <a:r>
              <a:rPr altLang="zh-CN" lang="en-US"/>
              <a:t>warehousing </a:t>
            </a:r>
            <a:r>
              <a:rPr altLang="zh-CN" lang="en-US"/>
              <a:t>with </a:t>
            </a:r>
            <a:r>
              <a:rPr altLang="zh-CN" lang="en-US"/>
              <a:t>IBM </a:t>
            </a:r>
            <a:r>
              <a:rPr altLang="zh-CN" lang="en-US"/>
              <a:t>cloud </a:t>
            </a:r>
            <a:r>
              <a:rPr altLang="zh-CN" lang="en-US"/>
              <a:t>Db2 </a:t>
            </a:r>
            <a:r>
              <a:rPr altLang="zh-CN" lang="en-US"/>
              <a:t>warehouse 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 txBox="1"/>
          <p:nvPr/>
        </p:nvSpPr>
        <p:spPr>
          <a:xfrm>
            <a:off x="288340" y="313284"/>
            <a:ext cx="8485573" cy="36855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b</a:t>
            </a:r>
            <a:r>
              <a:rPr sz="3200" lang="en-US">
                <a:solidFill>
                  <a:srgbClr val="000000"/>
                </a:solidFill>
              </a:rPr>
              <a:t>j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ctive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ctive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ject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ed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warehousing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ompass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nge </a:t>
            </a:r>
            <a:r>
              <a:rPr sz="2800" lang="en-US">
                <a:solidFill>
                  <a:srgbClr val="000000"/>
                </a:solidFill>
              </a:rPr>
              <a:t>of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ties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lly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des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action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transformation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sion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em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ving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 txBox="1"/>
          <p:nvPr/>
        </p:nvSpPr>
        <p:spPr>
          <a:xfrm>
            <a:off x="916554" y="632357"/>
            <a:ext cx="8645463" cy="29362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rements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house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project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ta </a:t>
            </a:r>
            <a:r>
              <a:rPr sz="2800" lang="en-US">
                <a:solidFill>
                  <a:srgbClr val="000000"/>
                </a:solidFill>
              </a:rPr>
              <a:t>warehouse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ogies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ign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4236" y="0"/>
            <a:ext cx="8535528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8783" y="772920"/>
            <a:ext cx="8746434" cy="5312159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028894"/>
            <a:ext cx="9144000" cy="4800211"/>
          </a:xfrm>
          <a:prstGeom prst="rect"/>
        </p:spPr>
      </p:pic>
      <p:sp>
        <p:nvSpPr>
          <p:cNvPr id="1048592" name=""/>
          <p:cNvSpPr txBox="1"/>
          <p:nvPr/>
        </p:nvSpPr>
        <p:spPr>
          <a:xfrm>
            <a:off x="572000" y="260298"/>
            <a:ext cx="5243011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ehouse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cture 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82775" y="1798155"/>
            <a:ext cx="7778449" cy="4794741"/>
          </a:xfrm>
          <a:prstGeom prst="rect"/>
        </p:spPr>
      </p:pic>
      <p:sp>
        <p:nvSpPr>
          <p:cNvPr id="1048593" name=""/>
          <p:cNvSpPr txBox="1"/>
          <p:nvPr/>
        </p:nvSpPr>
        <p:spPr>
          <a:xfrm>
            <a:off x="361123" y="358342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processes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V2225</dc:creator>
  <dcterms:created xsi:type="dcterms:W3CDTF">2015-05-11T11:30:45Z</dcterms:created>
  <dcterms:modified xsi:type="dcterms:W3CDTF">2023-11-07T09:46:32Z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ba7eb428110c4ad8b538bbe02a4f70ff</vt:lpwstr>
  </property>
</Properties>
</file>