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tableStyles" Target="tableStyle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61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6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6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2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7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8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4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4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4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4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4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5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54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55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5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5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1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22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endParaRPr altLang="zh-CN" lang="en-US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1143000" y="2316163"/>
            <a:ext cx="6858000" cy="1655762"/>
          </a:xfrm>
        </p:spPr>
        <p:txBody>
          <a:bodyPr/>
          <a:p>
            <a:r>
              <a:rPr altLang="zh-CN" lang="en-US"/>
              <a:t>C</a:t>
            </a:r>
            <a:r>
              <a:rPr altLang="zh-CN" lang="en-US"/>
              <a:t>o</a:t>
            </a:r>
            <a:r>
              <a:rPr altLang="zh-CN" lang="en-US"/>
              <a:t>l</a:t>
            </a:r>
            <a:r>
              <a:rPr altLang="zh-CN" lang="en-US"/>
              <a:t>l</a:t>
            </a:r>
            <a:r>
              <a:rPr altLang="zh-CN" lang="en-US"/>
              <a:t>ege </a:t>
            </a:r>
            <a:r>
              <a:rPr altLang="zh-CN" lang="en-US"/>
              <a:t>code</a:t>
            </a:r>
            <a:r>
              <a:rPr altLang="zh-CN" lang="en-US"/>
              <a:t>:</a:t>
            </a:r>
            <a:r>
              <a:rPr altLang="zh-CN" lang="en-US"/>
              <a:t>7</a:t>
            </a:r>
            <a:r>
              <a:rPr altLang="zh-CN" lang="en-US"/>
              <a:t>1</a:t>
            </a:r>
            <a:r>
              <a:rPr altLang="zh-CN" lang="en-US"/>
              <a:t>2</a:t>
            </a:r>
            <a:r>
              <a:rPr altLang="zh-CN" lang="en-US"/>
              <a:t>5</a:t>
            </a:r>
            <a:endParaRPr altLang="zh-CN" lang="en-US"/>
          </a:p>
          <a:p>
            <a:r>
              <a:rPr altLang="zh-CN" lang="en-US"/>
              <a:t>N</a:t>
            </a:r>
            <a:r>
              <a:rPr altLang="zh-CN" lang="en-US"/>
              <a:t>a</a:t>
            </a:r>
            <a:r>
              <a:rPr altLang="zh-CN" lang="en-US"/>
              <a:t>m</a:t>
            </a:r>
            <a:r>
              <a:rPr altLang="zh-CN" lang="en-US"/>
              <a:t>e</a:t>
            </a:r>
            <a:r>
              <a:rPr altLang="zh-CN" lang="en-US"/>
              <a:t>:</a:t>
            </a:r>
            <a:r>
              <a:rPr altLang="zh-CN" lang="en-US"/>
              <a:t> </a:t>
            </a:r>
            <a:r>
              <a:rPr altLang="zh-CN" lang="en-US"/>
              <a:t>S</a:t>
            </a:r>
            <a:r>
              <a:rPr altLang="zh-CN" lang="en-US"/>
              <a:t>.</a:t>
            </a:r>
            <a:r>
              <a:rPr altLang="zh-CN" lang="en-US"/>
              <a:t>S</a:t>
            </a:r>
            <a:r>
              <a:rPr altLang="zh-CN" lang="en-US"/>
              <a:t>W</a:t>
            </a:r>
            <a:r>
              <a:rPr altLang="zh-CN" lang="en-US"/>
              <a:t>E</a:t>
            </a:r>
            <a:r>
              <a:rPr altLang="zh-CN" lang="en-US"/>
              <a:t>D</a:t>
            </a:r>
            <a:r>
              <a:rPr altLang="zh-CN" lang="en-US"/>
              <a:t>H</a:t>
            </a:r>
            <a:r>
              <a:rPr altLang="zh-CN" lang="en-US"/>
              <a:t>A</a:t>
            </a:r>
            <a:endParaRPr altLang="zh-CN" lang="en-US"/>
          </a:p>
          <a:p>
            <a:r>
              <a:rPr altLang="zh-CN" lang="en-US"/>
              <a:t>R</a:t>
            </a:r>
            <a:r>
              <a:rPr altLang="zh-CN" lang="en-US"/>
              <a:t>e</a:t>
            </a:r>
            <a:r>
              <a:rPr altLang="zh-CN" lang="en-US"/>
              <a:t>gister </a:t>
            </a:r>
            <a:r>
              <a:rPr altLang="zh-CN" lang="en-US"/>
              <a:t>number</a:t>
            </a:r>
            <a:r>
              <a:rPr altLang="zh-CN" lang="en-US"/>
              <a:t>:</a:t>
            </a:r>
            <a:r>
              <a:rPr altLang="zh-CN" lang="en-US"/>
              <a:t>7</a:t>
            </a:r>
            <a:r>
              <a:rPr altLang="zh-CN" lang="en-US"/>
              <a:t>1</a:t>
            </a:r>
            <a:r>
              <a:rPr altLang="zh-CN" lang="en-US"/>
              <a:t>2</a:t>
            </a:r>
            <a:r>
              <a:rPr altLang="zh-CN" lang="en-US"/>
              <a:t>5</a:t>
            </a:r>
            <a:r>
              <a:rPr altLang="zh-CN" lang="en-US"/>
              <a:t>2</a:t>
            </a:r>
            <a:r>
              <a:rPr altLang="zh-CN" lang="en-US"/>
              <a:t>1</a:t>
            </a:r>
            <a:r>
              <a:rPr altLang="zh-CN" lang="en-US"/>
              <a:t>1</a:t>
            </a:r>
            <a:r>
              <a:rPr altLang="zh-CN" lang="en-US"/>
              <a:t>2</a:t>
            </a:r>
            <a:r>
              <a:rPr altLang="zh-CN" lang="en-US"/>
              <a:t>1</a:t>
            </a:r>
            <a:r>
              <a:rPr altLang="zh-CN" lang="en-US"/>
              <a:t>0</a:t>
            </a:r>
            <a:r>
              <a:rPr altLang="zh-CN" lang="en-US"/>
              <a:t>3</a:t>
            </a:r>
            <a:r>
              <a:rPr altLang="zh-CN" lang="en-US"/>
              <a:t>2</a:t>
            </a:r>
            <a:endParaRPr altLang="zh-CN" lang="en-US"/>
          </a:p>
          <a:p>
            <a:r>
              <a:rPr altLang="zh-CN" lang="en-US"/>
              <a:t>D</a:t>
            </a:r>
            <a:r>
              <a:rPr altLang="zh-CN" lang="en-US"/>
              <a:t>a</a:t>
            </a:r>
            <a:r>
              <a:rPr altLang="zh-CN" lang="en-US"/>
              <a:t>ta </a:t>
            </a:r>
            <a:r>
              <a:rPr altLang="zh-CN" lang="en-US"/>
              <a:t>warehousing </a:t>
            </a:r>
            <a:r>
              <a:rPr altLang="zh-CN" lang="en-US"/>
              <a:t>with </a:t>
            </a:r>
            <a:r>
              <a:rPr altLang="zh-CN" lang="en-US"/>
              <a:t>IBM </a:t>
            </a:r>
            <a:r>
              <a:rPr altLang="zh-CN" lang="en-US"/>
              <a:t>cloud </a:t>
            </a:r>
            <a:r>
              <a:rPr altLang="zh-CN" lang="en-US"/>
              <a:t>Db2 </a:t>
            </a:r>
            <a:r>
              <a:rPr altLang="zh-CN" lang="en-US"/>
              <a:t>warehouse </a:t>
            </a:r>
            <a:endParaRPr altLang="zh-CN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05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490246"/>
            <a:ext cx="9144000" cy="5877508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589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73516" y="834312"/>
            <a:ext cx="8490599" cy="4818560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591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945297"/>
            <a:ext cx="9144000" cy="4967405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593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810129"/>
            <a:ext cx="9144000" cy="5237741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595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885188"/>
            <a:ext cx="9144000" cy="5087624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597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866133"/>
            <a:ext cx="9144000" cy="5125734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599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834312"/>
            <a:ext cx="9144000" cy="5189376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01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928401"/>
            <a:ext cx="9144000" cy="5001197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03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2250081"/>
            <a:ext cx="9144000" cy="2357837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V2225</dc:creator>
  <dcterms:created xsi:type="dcterms:W3CDTF">2015-05-11T00:30:45Z</dcterms:created>
  <dcterms:modified xsi:type="dcterms:W3CDTF">2023-11-07T09:27:56Z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2067297404454757938de41c8fd2fa80</vt:lpwstr>
  </property>
</Properties>
</file>