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sz="3600" lang="en-US"/>
              <a:t>C</a:t>
            </a:r>
            <a:r>
              <a:rPr altLang="zh-CN" sz="3600" lang="en-US"/>
              <a:t>o</a:t>
            </a:r>
            <a:r>
              <a:rPr altLang="zh-CN" sz="3600" lang="en-US"/>
              <a:t>l</a:t>
            </a:r>
            <a:r>
              <a:rPr altLang="zh-CN" sz="3600" lang="en-US"/>
              <a:t>l</a:t>
            </a:r>
            <a:r>
              <a:rPr altLang="zh-CN" sz="3600" lang="en-US"/>
              <a:t>ege </a:t>
            </a:r>
            <a:r>
              <a:rPr altLang="zh-CN" sz="3600" lang="en-US"/>
              <a:t>code </a:t>
            </a:r>
            <a:r>
              <a:rPr altLang="zh-CN" sz="3600" lang="en-US"/>
              <a:t>-</a:t>
            </a:r>
            <a:r>
              <a:rPr altLang="zh-CN" sz="3600" lang="en-US"/>
              <a:t>7</a:t>
            </a:r>
            <a:r>
              <a:rPr altLang="zh-CN" sz="3600" lang="en-US"/>
              <a:t>1</a:t>
            </a:r>
            <a:r>
              <a:rPr altLang="zh-CN" sz="3600" lang="en-US"/>
              <a:t>2</a:t>
            </a:r>
            <a:r>
              <a:rPr altLang="zh-CN" sz="3600" lang="en-US"/>
              <a:t>5</a:t>
            </a:r>
            <a:endParaRPr altLang="zh-CN" sz="660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699453"/>
            <a:ext cx="6858000" cy="1655762"/>
          </a:xfrm>
        </p:spPr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A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gister </a:t>
            </a:r>
            <a:r>
              <a:rPr altLang="zh-CN" lang="en-US"/>
              <a:t>number </a:t>
            </a:r>
            <a:r>
              <a:rPr altLang="zh-CN" lang="en-US"/>
              <a:t>: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3</a:t>
            </a:r>
            <a:r>
              <a:rPr altLang="zh-CN" lang="en-US"/>
              <a:t>2</a:t>
            </a:r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>
          <a:xfrm>
            <a:off x="528300" y="-1596224"/>
            <a:ext cx="7772400" cy="2387600"/>
          </a:xfrm>
        </p:spPr>
        <p:txBody>
          <a:bodyPr/>
          <a:p>
            <a:r>
              <a:rPr sz="2800" lang="en-US"/>
              <a:t>C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n</a:t>
            </a:r>
            <a:r>
              <a:rPr sz="2800" lang="en-US"/>
              <a:t>e</a:t>
            </a:r>
            <a:r>
              <a:rPr sz="2800" lang="en-US"/>
              <a:t>ct </a:t>
            </a:r>
            <a:r>
              <a:rPr sz="2800" lang="en-US"/>
              <a:t>t</a:t>
            </a:r>
            <a:r>
              <a:rPr sz="2800" lang="en-US"/>
              <a:t>o</a:t>
            </a:r>
            <a:r>
              <a:rPr sz="2800" lang="en-US"/>
              <a:t> </a:t>
            </a:r>
            <a:r>
              <a:rPr sz="2800" lang="en-US"/>
              <a:t>D</a:t>
            </a:r>
            <a:r>
              <a:rPr sz="2800" lang="en-US"/>
              <a:t>b</a:t>
            </a:r>
            <a:r>
              <a:rPr sz="2800" lang="en-US"/>
              <a:t>2</a:t>
            </a:r>
            <a:r>
              <a:rPr sz="2800" lang="en-US"/>
              <a:t> </a:t>
            </a:r>
            <a:r>
              <a:rPr sz="2800" lang="en-US"/>
              <a:t>d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a</a:t>
            </a:r>
            <a:r>
              <a:rPr sz="2800" lang="en-US"/>
              <a:t>base 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 cloud </a:t>
            </a:r>
            <a:r>
              <a:rPr sz="2800" lang="en-US"/>
              <a:t>u</a:t>
            </a:r>
            <a:r>
              <a:rPr sz="2800" lang="en-US"/>
              <a:t>s</a:t>
            </a:r>
            <a:r>
              <a:rPr sz="2800" lang="en-US"/>
              <a:t>ing </a:t>
            </a:r>
            <a:r>
              <a:rPr sz="2800" lang="en-US"/>
              <a:t>p</a:t>
            </a:r>
            <a:r>
              <a:rPr sz="2800" lang="en-US"/>
              <a:t>y</a:t>
            </a:r>
            <a:r>
              <a:rPr sz="2800" lang="en-US"/>
              <a:t>t</a:t>
            </a:r>
            <a:r>
              <a:rPr sz="2800" lang="en-US"/>
              <a:t>hon</a:t>
            </a:r>
            <a:r>
              <a:rPr sz="2800" lang="en-US"/>
              <a:t>:</a:t>
            </a:r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543000" cy="1755151"/>
          </a:xfrm>
        </p:spPr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82222" y="853740"/>
            <a:ext cx="7179557" cy="600425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58396" y="0"/>
            <a:ext cx="442720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28491" y="0"/>
            <a:ext cx="4487017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43335" y="893651"/>
            <a:ext cx="6257330" cy="507069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01339" y="824662"/>
            <a:ext cx="6741322" cy="520867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6166" y="175879"/>
            <a:ext cx="5974498" cy="634239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6218" y="0"/>
            <a:ext cx="4279182" cy="4623905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4949" y="4525648"/>
            <a:ext cx="3957206" cy="233235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2015-05-11T11:30:45Z</dcterms:created>
  <dcterms:modified xsi:type="dcterms:W3CDTF">2023-11-07T09:37:22Z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586bc2418fd44fb2bcee9d0938e6ff6a</vt:lpwstr>
  </property>
</Properties>
</file>