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</p:sldIdLst>
  <p:sldSz cx="10080625" cy="567055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3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2200" b="1" strike="noStrike" spc="-1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2200" b="1" strike="noStrike" spc="-1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2200" b="1" strike="noStrike" spc="-1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2200" b="1" strike="noStrike" spc="-1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2200" b="1" strike="noStrike" spc="-1">
              <a:solidFill>
                <a:srgbClr val="656F6F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2200" b="1" strike="noStrike" spc="-1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2200" b="1" strike="noStrike" spc="-1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2200" b="1" strike="noStrike" spc="-1">
              <a:solidFill>
                <a:srgbClr val="656F6F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98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2200" b="1" strike="noStrike" spc="-1">
              <a:solidFill>
                <a:srgbClr val="656F6F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2200" b="1" strike="noStrike" spc="-1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2200" b="1" strike="noStrike" spc="-1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2200" b="1" strike="noStrike" spc="-1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1800" b="1" strike="noStrike" spc="-1">
              <a:latin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sv-SE" sz="2200" b="1" strike="noStrike" spc="-1">
                <a:solidFill>
                  <a:srgbClr val="656F6F"/>
                </a:solidFill>
                <a:latin typeface="Verdana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79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1800" b="1" strike="noStrike" spc="-1"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1800" b="0" strike="noStrike" spc="-1"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1600" b="0" strike="noStrike" spc="-1"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1400" b="0" strike="noStrike" spc="-1"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1400" b="0" strike="noStrike" spc="-1"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1400" b="0" strike="noStrike" spc="-1"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1400" b="0" strike="noStrike" spc="-1">
                <a:latin typeface="Verdana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432000" y="5256000"/>
            <a:ext cx="2348280" cy="342000"/>
          </a:xfrm>
          <a:prstGeom prst="rect">
            <a:avLst/>
          </a:prstGeom>
        </p:spPr>
        <p:txBody>
          <a:bodyPr lIns="0" tIns="0" rIns="0" bIns="0"/>
          <a:lstStyle/>
          <a:p>
            <a:fld id="{AB10D14F-98CE-423A-A43F-1B65841F6816}" type="slidenum">
              <a:rPr lang="sv-SE" sz="1400" b="0" strike="noStrike" spc="-1">
                <a:latin typeface="Times New Roman"/>
              </a:rPr>
              <a:t>‹#›</a:t>
            </a:fld>
            <a:endParaRPr lang="sv-S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802CD9A-C445-4A9F-BA04-0821F685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53283"/>
            <a:ext cx="9071640" cy="946440"/>
          </a:xfrm>
        </p:spPr>
        <p:txBody>
          <a:bodyPr/>
          <a:lstStyle/>
          <a:p>
            <a:endParaRPr lang="sv-SE" sz="1800" b="1" dirty="0">
              <a:solidFill>
                <a:srgbClr val="656F6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0C3B7CA-FAA7-4FDC-A580-EB2F5540E94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959723"/>
            <a:ext cx="9071640" cy="3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800" dirty="0" err="1">
                <a:solidFill>
                  <a:srgbClr val="656F6F"/>
                </a:solidFill>
              </a:rPr>
              <a:t>Author</a:t>
            </a:r>
            <a:endParaRPr lang="sv-SE" sz="1800" dirty="0">
              <a:solidFill>
                <a:srgbClr val="656F6F"/>
              </a:solidFill>
            </a:endParaRPr>
          </a:p>
        </p:txBody>
      </p:sp>
      <p:sp>
        <p:nvSpPr>
          <p:cNvPr id="11" name="Platshållare för text 4">
            <a:extLst>
              <a:ext uri="{FF2B5EF4-FFF2-40B4-BE49-F238E27FC236}">
                <a16:creationId xmlns:a16="http://schemas.microsoft.com/office/drawing/2014/main" id="{D39DBB5B-561B-4145-85B0-03DFA6A84F5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3476" y="2475275"/>
            <a:ext cx="9071640" cy="3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800" dirty="0">
                <a:solidFill>
                  <a:srgbClr val="656F6F"/>
                </a:solidFill>
              </a:rP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B3DDA14-C7EC-46A0-B9E7-9BEEB34D1F0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492" y="1736504"/>
            <a:ext cx="9071640" cy="32882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v-SE" sz="1800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BAE50015-14FC-4E7D-94E7-9604AB9F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2" y="645806"/>
            <a:ext cx="9071640" cy="946440"/>
          </a:xfrm>
        </p:spPr>
        <p:txBody>
          <a:bodyPr/>
          <a:lstStyle/>
          <a:p>
            <a:endParaRPr lang="sv-SE" sz="1800" b="1" dirty="0">
              <a:solidFill>
                <a:srgbClr val="65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passat 2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</Words>
  <Application>Microsoft Office PowerPoint</Application>
  <PresentationFormat>Anpassad</PresentationFormat>
  <Paragraphs>2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8" baseType="lpstr">
      <vt:lpstr>Arial</vt:lpstr>
      <vt:lpstr>Symbol</vt:lpstr>
      <vt:lpstr>Times New Roman</vt:lpstr>
      <vt:lpstr>Verdana</vt:lpstr>
      <vt:lpstr>Wingdings</vt:lpstr>
      <vt:lpstr>Office Theme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subject/>
  <dc:creator>Maria Lundberg</dc:creator>
  <dc:description/>
  <cp:lastModifiedBy>Maria Lundberg</cp:lastModifiedBy>
  <cp:revision>14</cp:revision>
  <dcterms:created xsi:type="dcterms:W3CDTF">2019-08-08T10:07:35Z</dcterms:created>
  <dcterms:modified xsi:type="dcterms:W3CDTF">2019-08-09T07:30:52Z</dcterms:modified>
  <dc:language>sv-SE</dc:language>
</cp:coreProperties>
</file>