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98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sv-SE" sz="2200" spc="-1" strike="noStrike">
                <a:solidFill>
                  <a:srgbClr val="656f6f"/>
                </a:solidFill>
                <a:latin typeface="Verdana"/>
              </a:rPr>
              <a:t>Click to edit the title text format</a:t>
            </a:r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7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1800" spc="-1" strike="noStrike">
                <a:latin typeface="Verdana"/>
              </a:rPr>
              <a:t>Click to edit the outline text format</a:t>
            </a:r>
            <a:endParaRPr b="1" lang="sv-SE" sz="1800" spc="-1" strike="noStrike"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latin typeface="Verdana"/>
              </a:rPr>
              <a:t>Second Outline Level</a:t>
            </a:r>
            <a:endParaRPr b="0" lang="sv-SE" sz="1800" spc="-1" strike="noStrike"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600" spc="-1" strike="noStrike">
                <a:latin typeface="Verdana"/>
              </a:rPr>
              <a:t>Third Outline Level</a:t>
            </a:r>
            <a:endParaRPr b="0" lang="sv-SE" sz="1600" spc="-1" strike="noStrike"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latin typeface="Verdana"/>
              </a:rPr>
              <a:t>Fourth Outline Level</a:t>
            </a:r>
            <a:endParaRPr b="0" lang="sv-SE" sz="1400" spc="-1" strike="noStrike"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400" spc="-1" strike="noStrike">
                <a:latin typeface="Verdana"/>
              </a:rPr>
              <a:t>Fifth Outline Level</a:t>
            </a:r>
            <a:endParaRPr b="0" lang="sv-SE" sz="1400" spc="-1" strike="noStrike"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400" spc="-1" strike="noStrike">
                <a:latin typeface="Verdana"/>
              </a:rPr>
              <a:t>Sixth Outline Level</a:t>
            </a:r>
            <a:endParaRPr b="0" lang="sv-SE" sz="1400" spc="-1" strike="noStrike"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400" spc="-1" strike="noStrike">
                <a:latin typeface="Verdana"/>
              </a:rPr>
              <a:t>Seventh Outline Level</a:t>
            </a:r>
            <a:endParaRPr b="0" lang="sv-SE" sz="1400" spc="-1" strike="noStrike">
              <a:latin typeface="Verdan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432000" y="5256000"/>
            <a:ext cx="2348280" cy="342000"/>
          </a:xfrm>
          <a:prstGeom prst="rect">
            <a:avLst/>
          </a:prstGeom>
        </p:spPr>
        <p:txBody>
          <a:bodyPr lIns="0" rIns="0" tIns="0" bIns="0"/>
          <a:p>
            <a:fld id="{AB10D14F-98CE-423A-A43F-1B65841F6816}" type="slidenum">
              <a:rPr b="0" lang="sv-SE" sz="1400" spc="-1" strike="noStrike">
                <a:latin typeface="Times New Roman"/>
              </a:rPr>
              <a:t>&lt;number&gt;</a:t>
            </a:fld>
            <a:endParaRPr b="0" lang="sv-S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8360" y="1080000"/>
            <a:ext cx="9071640" cy="12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284000" y="4680000"/>
            <a:ext cx="1364760" cy="5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sv-SE" sz="1600" spc="-1" strike="noStrike">
                <a:latin typeface="Verdana"/>
              </a:rPr>
              <a:t>Author</a:t>
            </a:r>
            <a:endParaRPr b="0" lang="sv-SE" sz="1600" spc="-1" strike="noStrike">
              <a:latin typeface="Arial"/>
            </a:endParaRPr>
          </a:p>
          <a:p>
            <a:pPr algn="ctr"/>
            <a:r>
              <a:rPr b="0" lang="sv-SE" sz="1600" spc="-1" strike="noStrike">
                <a:latin typeface="Verdana"/>
              </a:rPr>
              <a:t>1 Aug 2019</a:t>
            </a:r>
            <a:endParaRPr b="0" lang="sv-SE" sz="1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98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sv-SE" sz="2200" spc="-1" strike="noStrike">
              <a:solidFill>
                <a:srgbClr val="656f6f"/>
              </a:solidFill>
              <a:latin typeface="Verdana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sv-SE" sz="1800" spc="-1" strike="noStrike">
              <a:latin typeface="Verdan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2019-08-08T10:07:35Z</dcterms:created>
  <dc:creator/>
  <dc:description/>
  <dc:language>sv-SE</dc:language>
  <cp:lastModifiedBy/>
  <dcterms:modified xsi:type="dcterms:W3CDTF">2019-08-08T10:41:57Z</dcterms:modified>
  <cp:revision>7</cp:revision>
  <dc:subject/>
  <dc:title/>
</cp:coreProperties>
</file>