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7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3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298CD5-6C1E-4009-B41F-6DF62E31D3BE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4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298CD5-6C1E-4009-B41F-6DF62E31D3BE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693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298CD5-6C1E-4009-B41F-6DF62E31D3BE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89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79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9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88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4AFB99-0EAB-4182-AFF8-E214C82A68F6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2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3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61015F-7CC6-4D0A-9D87-873EA4C304CC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9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3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1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1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1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9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  <p:sldLayoutId id="2147484273" r:id="rId16"/>
    <p:sldLayoutId id="214748427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25904"/>
            <a:ext cx="12192000" cy="2044196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BlackChat</a:t>
            </a:r>
            <a:r>
              <a:rPr lang="en-US" sz="4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4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Incognito Messaging System</a:t>
            </a:r>
            <a:endParaRPr lang="en-US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8400" y="3950956"/>
            <a:ext cx="4673600" cy="3683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Russell Crowe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70100"/>
            <a:ext cx="3352800" cy="341928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518400" y="3582628"/>
            <a:ext cx="4673600" cy="368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Patrick Lloyd</a:t>
            </a:r>
          </a:p>
        </p:txBody>
      </p:sp>
    </p:spTree>
    <p:extLst>
      <p:ext uri="{BB962C8B-B14F-4D97-AF65-F5344CB8AC3E}">
        <p14:creationId xmlns:p14="http://schemas.microsoft.com/office/powerpoint/2010/main" val="38036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GANTT CHART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66186"/>
              </p:ext>
            </p:extLst>
          </p:nvPr>
        </p:nvGraphicFramePr>
        <p:xfrm>
          <a:off x="508004" y="1944858"/>
          <a:ext cx="11268292" cy="4766920"/>
        </p:xfrm>
        <a:graphic>
          <a:graphicData uri="http://schemas.openxmlformats.org/drawingml/2006/table">
            <a:tbl>
              <a:tblPr/>
              <a:tblGrid>
                <a:gridCol w="1282287"/>
                <a:gridCol w="582570"/>
                <a:gridCol w="582570"/>
                <a:gridCol w="645892"/>
                <a:gridCol w="645892"/>
                <a:gridCol w="645892"/>
                <a:gridCol w="560407"/>
                <a:gridCol w="633228"/>
                <a:gridCol w="633228"/>
                <a:gridCol w="633228"/>
                <a:gridCol w="598400"/>
                <a:gridCol w="671222"/>
                <a:gridCol w="671222"/>
                <a:gridCol w="671222"/>
                <a:gridCol w="582570"/>
                <a:gridCol w="582570"/>
                <a:gridCol w="645892"/>
              </a:tblGrid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1-Sep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8-Sep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15-Sep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22-Sep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29-Sep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6-Oct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13-Oct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20-Oct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27-Oct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3-Nov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10-Nov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17-Nov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24-Nov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1-Dec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8-Dec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15-Dec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PDR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Transmitter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Antenna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Receiver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Firmware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 TRX Interface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 Software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 Laptop Interface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Board Design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&amp; Validation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Stretch Goals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6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Stretch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Near</a:t>
            </a:r>
          </a:p>
          <a:p>
            <a:r>
              <a:rPr lang="en-US" dirty="0" smtClean="0"/>
              <a:t>3+ module communication</a:t>
            </a:r>
          </a:p>
          <a:p>
            <a:r>
              <a:rPr lang="en-US" dirty="0" smtClean="0"/>
              <a:t>More discrete form factor</a:t>
            </a:r>
          </a:p>
          <a:p>
            <a:r>
              <a:rPr lang="en-US" dirty="0" smtClean="0"/>
              <a:t>Cross platform (Windows compatibility)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Far</a:t>
            </a:r>
          </a:p>
          <a:p>
            <a:r>
              <a:rPr lang="en-US" dirty="0" smtClean="0"/>
              <a:t>2.4Ghz transceiver with more robust modulation scheme</a:t>
            </a:r>
          </a:p>
          <a:p>
            <a:r>
              <a:rPr lang="en-US" dirty="0" smtClean="0"/>
              <a:t>Forward error correction</a:t>
            </a:r>
          </a:p>
          <a:p>
            <a:r>
              <a:rPr lang="en-US" dirty="0" smtClean="0"/>
              <a:t>Plausibly deniable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4006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External USB device for wireless text messaging</a:t>
            </a:r>
          </a:p>
          <a:p>
            <a:pPr lvl="1"/>
            <a:r>
              <a:rPr lang="en-US" sz="2800" dirty="0"/>
              <a:t>MSP430F2xxx processor</a:t>
            </a:r>
            <a:endParaRPr lang="en-US" sz="2800" dirty="0" smtClean="0"/>
          </a:p>
          <a:p>
            <a:pPr lvl="1"/>
            <a:r>
              <a:rPr lang="en-US" sz="2800" dirty="0" smtClean="0"/>
              <a:t>AES-128 encryption</a:t>
            </a:r>
          </a:p>
          <a:p>
            <a:pPr lvl="1"/>
            <a:r>
              <a:rPr lang="en-US" sz="2800" dirty="0" smtClean="0"/>
              <a:t>Portable Linux interface </a:t>
            </a:r>
          </a:p>
          <a:p>
            <a:r>
              <a:rPr lang="en-US" sz="2800" b="1" dirty="0" smtClean="0"/>
              <a:t>Discrete RF transceiver</a:t>
            </a:r>
          </a:p>
          <a:p>
            <a:pPr lvl="1"/>
            <a:r>
              <a:rPr lang="en-US" sz="2800" dirty="0" smtClean="0"/>
              <a:t>433MHz ISM band</a:t>
            </a:r>
          </a:p>
          <a:p>
            <a:pPr lvl="1"/>
            <a:r>
              <a:rPr lang="en-US" sz="2800" dirty="0" smtClean="0"/>
              <a:t>OOK modulation scheme</a:t>
            </a:r>
          </a:p>
          <a:p>
            <a:pPr lvl="1"/>
            <a:r>
              <a:rPr lang="en-US" sz="2800" dirty="0"/>
              <a:t>Super-regenerative </a:t>
            </a:r>
            <a:r>
              <a:rPr lang="en-US" sz="2800" dirty="0" smtClean="0"/>
              <a:t>receiver</a:t>
            </a:r>
          </a:p>
          <a:p>
            <a:pPr lvl="1"/>
            <a:r>
              <a:rPr lang="en-US" sz="2800" dirty="0" smtClean="0"/>
              <a:t>&lt;10mW broadcast power</a:t>
            </a:r>
          </a:p>
        </p:txBody>
      </p:sp>
    </p:spTree>
    <p:extLst>
      <p:ext uri="{BB962C8B-B14F-4D97-AF65-F5344CB8AC3E}">
        <p14:creationId xmlns:p14="http://schemas.microsoft.com/office/powerpoint/2010/main" val="39235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– Top </a:t>
            </a:r>
            <a:r>
              <a:rPr lang="en-US" b="1" dirty="0" smtClean="0"/>
              <a:t>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7" t="21381" r="24678" b="27688"/>
          <a:stretch/>
        </p:blipFill>
        <p:spPr>
          <a:xfrm>
            <a:off x="2895600" y="1857375"/>
            <a:ext cx="6512403" cy="48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- </a:t>
            </a:r>
            <a:r>
              <a:rPr lang="en-US" b="1" dirty="0" smtClean="0"/>
              <a:t>RF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6" y="2192672"/>
            <a:ext cx="6081486" cy="4475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2191449"/>
            <a:ext cx="5544457" cy="4506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21377" y="179710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1929" y="175509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Demodulator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Simulations – Modulator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69" y="1790701"/>
            <a:ext cx="7825231" cy="49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Simulations – LC </a:t>
            </a:r>
            <a:r>
              <a:rPr lang="en-US" b="1" dirty="0" smtClean="0"/>
              <a:t>Tank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44" y="1828800"/>
            <a:ext cx="8831085" cy="48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0" y="754062"/>
            <a:ext cx="8610600" cy="1293028"/>
          </a:xfrm>
        </p:spPr>
        <p:txBody>
          <a:bodyPr/>
          <a:lstStyle/>
          <a:p>
            <a:r>
              <a:rPr lang="en-US" b="1" dirty="0" smtClean="0"/>
              <a:t>Firmware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1" y="233362"/>
            <a:ext cx="8162180" cy="630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11094" r="16086" b="19462"/>
          <a:stretch/>
        </p:blipFill>
        <p:spPr>
          <a:xfrm>
            <a:off x="2644977" y="1790700"/>
            <a:ext cx="6965748" cy="4919315"/>
          </a:xfrm>
          <a:prstGeom prst="rect">
            <a:avLst/>
          </a:prstGeom>
          <a:ln w="15875">
            <a:noFill/>
          </a:ln>
        </p:spPr>
      </p:pic>
    </p:spTree>
    <p:extLst>
      <p:ext uri="{BB962C8B-B14F-4D97-AF65-F5344CB8AC3E}">
        <p14:creationId xmlns:p14="http://schemas.microsoft.com/office/powerpoint/2010/main" val="26868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Division of Labor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289400"/>
              </p:ext>
            </p:extLst>
          </p:nvPr>
        </p:nvGraphicFramePr>
        <p:xfrm>
          <a:off x="685800" y="1932667"/>
          <a:ext cx="1082040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/>
                <a:gridCol w="3606800"/>
                <a:gridCol w="360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Patrick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PDR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($)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($)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Transmitter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(#)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Antenna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(^)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Receiver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(*)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Firmware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(@)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TRX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(-)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 Software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(&amp;)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(!)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Board Design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(%)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(%)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&amp; Validation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(\)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(\)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Stretch Goals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(+)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8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279</TotalTime>
  <Words>183</Words>
  <Application>Microsoft Office PowerPoint</Application>
  <PresentationFormat>Widescreen</PresentationFormat>
  <Paragraphs>283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Liberation Mono</vt:lpstr>
      <vt:lpstr>Segoe UI Semibold</vt:lpstr>
      <vt:lpstr>Vapor Trail</vt:lpstr>
      <vt:lpstr>BlackChat Incognito Messaging System</vt:lpstr>
      <vt:lpstr>System Level</vt:lpstr>
      <vt:lpstr>Hardware – Top Level</vt:lpstr>
      <vt:lpstr>Hardware - RF</vt:lpstr>
      <vt:lpstr>Simulations – Modulator</vt:lpstr>
      <vt:lpstr>Simulations – LC Tank</vt:lpstr>
      <vt:lpstr>Firmware</vt:lpstr>
      <vt:lpstr>Software</vt:lpstr>
      <vt:lpstr>Division of Labor</vt:lpstr>
      <vt:lpstr>GANTT CHART</vt:lpstr>
      <vt:lpstr>Stretch Goals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BlackChat: Incognito Messaging</dc:title>
  <dc:creator>Patrick Lloyd</dc:creator>
  <cp:lastModifiedBy>Lloyd, Patrick D.</cp:lastModifiedBy>
  <cp:revision>19</cp:revision>
  <dcterms:created xsi:type="dcterms:W3CDTF">2014-09-24T00:06:46Z</dcterms:created>
  <dcterms:modified xsi:type="dcterms:W3CDTF">2014-09-24T12:51:30Z</dcterms:modified>
</cp:coreProperties>
</file>