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972800"/>
  <p:notesSz cx="6858000" cy="9144000"/>
  <p:defaultTextStyle>
    <a:defPPr>
      <a:defRPr lang="en-US"/>
    </a:defPPr>
    <a:lvl1pPr marL="0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1pPr>
    <a:lvl2pPr marL="574746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2pPr>
    <a:lvl3pPr marL="1149492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3pPr>
    <a:lvl4pPr marL="1724238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4pPr>
    <a:lvl5pPr marL="2298984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5pPr>
    <a:lvl6pPr marL="2873731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1149492" rtl="0" eaLnBrk="1" latinLnBrk="0" hangingPunct="1">
      <a:defRPr sz="226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B540-7407-4D15-8182-A5F47616B9C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E6D7-36FD-46C0-A4FD-FDF7E228D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143768" y="541868"/>
            <a:ext cx="1359649" cy="40639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Power Up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83940" y="2130959"/>
            <a:ext cx="1879303" cy="10384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/>
              <a:t>Wait for start command on UART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859311" y="3479338"/>
            <a:ext cx="1928560" cy="13346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Start receiver and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tart waiting for messages from user</a:t>
            </a:r>
            <a:endParaRPr lang="en-US" sz="1800" dirty="0"/>
          </a:p>
        </p:txBody>
      </p:sp>
      <p:sp>
        <p:nvSpPr>
          <p:cNvPr id="8" name="Flowchart: Process 7"/>
          <p:cNvSpPr/>
          <p:nvPr/>
        </p:nvSpPr>
        <p:spPr>
          <a:xfrm>
            <a:off x="1144389" y="1177239"/>
            <a:ext cx="1361095" cy="7247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Start interrupts</a:t>
            </a:r>
            <a:endParaRPr lang="en-US" sz="1800" dirty="0"/>
          </a:p>
        </p:txBody>
      </p:sp>
      <p:sp>
        <p:nvSpPr>
          <p:cNvPr id="9" name="Flowchart: Terminator 8"/>
          <p:cNvSpPr/>
          <p:nvPr/>
        </p:nvSpPr>
        <p:spPr>
          <a:xfrm>
            <a:off x="5779067" y="5852399"/>
            <a:ext cx="1557225" cy="6347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UART Receive</a:t>
            </a:r>
            <a:endParaRPr lang="en-US" sz="18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1667435" y="5852399"/>
            <a:ext cx="1325283" cy="8482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Timer</a:t>
            </a:r>
          </a:p>
          <a:p>
            <a:pPr algn="ctr"/>
            <a:r>
              <a:rPr lang="en-US" sz="1800" dirty="0" smtClean="0"/>
              <a:t>(Transmit/Receive)</a:t>
            </a:r>
            <a:endParaRPr lang="en-US" sz="1800" dirty="0"/>
          </a:p>
        </p:txBody>
      </p:sp>
      <p:sp>
        <p:nvSpPr>
          <p:cNvPr id="11" name="Flowchart: Decision 10"/>
          <p:cNvSpPr/>
          <p:nvPr/>
        </p:nvSpPr>
        <p:spPr>
          <a:xfrm>
            <a:off x="3482789" y="497464"/>
            <a:ext cx="2285999" cy="20842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Message Received?</a:t>
            </a:r>
            <a:endParaRPr lang="en-US" sz="1800" dirty="0"/>
          </a:p>
        </p:txBody>
      </p:sp>
      <p:sp>
        <p:nvSpPr>
          <p:cNvPr id="12" name="Flowchart: Decision 11"/>
          <p:cNvSpPr/>
          <p:nvPr/>
        </p:nvSpPr>
        <p:spPr>
          <a:xfrm>
            <a:off x="6176682" y="497464"/>
            <a:ext cx="2312894" cy="20842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Outgoing buffer ready?</a:t>
            </a:r>
            <a:endParaRPr lang="en-US" sz="1800" dirty="0"/>
          </a:p>
        </p:txBody>
      </p:sp>
      <p:sp>
        <p:nvSpPr>
          <p:cNvPr id="14" name="Flowchart: Process 13"/>
          <p:cNvSpPr/>
          <p:nvPr/>
        </p:nvSpPr>
        <p:spPr>
          <a:xfrm>
            <a:off x="4053713" y="2970052"/>
            <a:ext cx="1144149" cy="5227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Send ACK</a:t>
            </a:r>
            <a:endParaRPr lang="en-US" sz="1800" dirty="0"/>
          </a:p>
        </p:txBody>
      </p:sp>
      <p:sp>
        <p:nvSpPr>
          <p:cNvPr id="15" name="Flowchart: Process 14"/>
          <p:cNvSpPr/>
          <p:nvPr/>
        </p:nvSpPr>
        <p:spPr>
          <a:xfrm>
            <a:off x="3769922" y="3839713"/>
            <a:ext cx="1711730" cy="9877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Send message to UART</a:t>
            </a:r>
            <a:endParaRPr lang="en-US" sz="1800" dirty="0"/>
          </a:p>
        </p:txBody>
      </p:sp>
      <p:sp>
        <p:nvSpPr>
          <p:cNvPr id="16" name="Flowchart: Process 15"/>
          <p:cNvSpPr/>
          <p:nvPr/>
        </p:nvSpPr>
        <p:spPr>
          <a:xfrm>
            <a:off x="6557682" y="3161848"/>
            <a:ext cx="1562675" cy="11101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Send message and wait for ACK</a:t>
            </a:r>
            <a:endParaRPr lang="en-US" sz="1800" dirty="0"/>
          </a:p>
        </p:txBody>
      </p:sp>
      <p:sp>
        <p:nvSpPr>
          <p:cNvPr id="17" name="Flowchart: Process 16"/>
          <p:cNvSpPr/>
          <p:nvPr/>
        </p:nvSpPr>
        <p:spPr>
          <a:xfrm>
            <a:off x="6557681" y="4661834"/>
            <a:ext cx="1562675" cy="703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Resend until ACK received</a:t>
            </a:r>
            <a:endParaRPr lang="en-US" sz="1800" dirty="0"/>
          </a:p>
        </p:txBody>
      </p: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1823593" y="948266"/>
            <a:ext cx="1344" cy="22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5" idx="0"/>
          </p:cNvCxnSpPr>
          <p:nvPr/>
        </p:nvCxnSpPr>
        <p:spPr>
          <a:xfrm flipH="1">
            <a:off x="1823592" y="1901986"/>
            <a:ext cx="1345" cy="22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823591" y="3169372"/>
            <a:ext cx="1" cy="30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  <a:endCxn id="11" idx="1"/>
          </p:cNvCxnSpPr>
          <p:nvPr/>
        </p:nvCxnSpPr>
        <p:spPr>
          <a:xfrm rot="5400000" flipH="1" flipV="1">
            <a:off x="1016003" y="2347200"/>
            <a:ext cx="3274373" cy="1659198"/>
          </a:xfrm>
          <a:prstGeom prst="bentConnector4">
            <a:avLst>
              <a:gd name="adj1" fmla="val -6981"/>
              <a:gd name="adj2" fmla="val 83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2"/>
            <a:endCxn id="14" idx="0"/>
          </p:cNvCxnSpPr>
          <p:nvPr/>
        </p:nvCxnSpPr>
        <p:spPr>
          <a:xfrm rot="5400000">
            <a:off x="4431643" y="2775905"/>
            <a:ext cx="3882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5" idx="0"/>
          </p:cNvCxnSpPr>
          <p:nvPr/>
        </p:nvCxnSpPr>
        <p:spPr>
          <a:xfrm flipH="1">
            <a:off x="4625787" y="3492847"/>
            <a:ext cx="1" cy="34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2" idx="1"/>
          </p:cNvCxnSpPr>
          <p:nvPr/>
        </p:nvCxnSpPr>
        <p:spPr>
          <a:xfrm>
            <a:off x="5768788" y="1539612"/>
            <a:ext cx="407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2"/>
            <a:endCxn id="16" idx="0"/>
          </p:cNvCxnSpPr>
          <p:nvPr/>
        </p:nvCxnSpPr>
        <p:spPr>
          <a:xfrm rot="16200000" flipH="1">
            <a:off x="7046030" y="2868857"/>
            <a:ext cx="580089" cy="5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2"/>
            <a:endCxn id="17" idx="0"/>
          </p:cNvCxnSpPr>
          <p:nvPr/>
        </p:nvCxnSpPr>
        <p:spPr>
          <a:xfrm rot="5400000">
            <a:off x="7144118" y="4466931"/>
            <a:ext cx="3898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3"/>
            <a:endCxn id="11" idx="0"/>
          </p:cNvCxnSpPr>
          <p:nvPr/>
        </p:nvCxnSpPr>
        <p:spPr>
          <a:xfrm flipH="1" flipV="1">
            <a:off x="4625789" y="497464"/>
            <a:ext cx="3863787" cy="1042148"/>
          </a:xfrm>
          <a:prstGeom prst="bentConnector4">
            <a:avLst>
              <a:gd name="adj1" fmla="val -5916"/>
              <a:gd name="adj2" fmla="val 121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2"/>
          </p:cNvCxnSpPr>
          <p:nvPr/>
        </p:nvCxnSpPr>
        <p:spPr>
          <a:xfrm rot="5400000" flipH="1" flipV="1">
            <a:off x="6113314" y="2765316"/>
            <a:ext cx="3826084" cy="1374675"/>
          </a:xfrm>
          <a:prstGeom prst="bentConnector3">
            <a:avLst>
              <a:gd name="adj1" fmla="val -5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1474211" y="7241996"/>
            <a:ext cx="1711730" cy="9877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Send message or wait for message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10" idx="2"/>
            <a:endCxn id="50" idx="0"/>
          </p:cNvCxnSpPr>
          <p:nvPr/>
        </p:nvCxnSpPr>
        <p:spPr>
          <a:xfrm flipH="1">
            <a:off x="2330076" y="6700686"/>
            <a:ext cx="1" cy="54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/>
          <p:cNvSpPr/>
          <p:nvPr/>
        </p:nvSpPr>
        <p:spPr>
          <a:xfrm>
            <a:off x="5527311" y="7017766"/>
            <a:ext cx="2060739" cy="16423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Process incoming character.</a:t>
            </a:r>
          </a:p>
          <a:p>
            <a:pPr algn="ctr"/>
            <a:r>
              <a:rPr lang="en-US" sz="1800" dirty="0" smtClean="0"/>
              <a:t>Execute command or add to outgoing buffer.</a:t>
            </a:r>
            <a:endParaRPr lang="en-US" sz="1800" dirty="0"/>
          </a:p>
        </p:txBody>
      </p:sp>
      <p:cxnSp>
        <p:nvCxnSpPr>
          <p:cNvPr id="55" name="Straight Arrow Connector 54"/>
          <p:cNvCxnSpPr>
            <a:stCxn id="9" idx="2"/>
            <a:endCxn id="53" idx="0"/>
          </p:cNvCxnSpPr>
          <p:nvPr/>
        </p:nvCxnSpPr>
        <p:spPr>
          <a:xfrm>
            <a:off x="6557680" y="6487152"/>
            <a:ext cx="1" cy="53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5" idx="2"/>
          </p:cNvCxnSpPr>
          <p:nvPr/>
        </p:nvCxnSpPr>
        <p:spPr>
          <a:xfrm rot="5400000">
            <a:off x="3814726" y="4198709"/>
            <a:ext cx="182277" cy="143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1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</dc:creator>
  <cp:lastModifiedBy>Russell</cp:lastModifiedBy>
  <cp:revision>7</cp:revision>
  <dcterms:created xsi:type="dcterms:W3CDTF">2014-12-11T04:27:09Z</dcterms:created>
  <dcterms:modified xsi:type="dcterms:W3CDTF">2014-12-11T05:17:32Z</dcterms:modified>
</cp:coreProperties>
</file>