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62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3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9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1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2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51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16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7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7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15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9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8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05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2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5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8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1AEACC-231E-4FD9-8838-F892F21F35BE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BA354C3-8E7B-4F16-BDEA-F82DDB0EE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99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7D48-CF05-E080-57F1-8794C5019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04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Car Rental Management System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240B7-D844-D241-5C10-674FCC3C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6942" y="5049838"/>
            <a:ext cx="3842657" cy="1655762"/>
          </a:xfrm>
        </p:spPr>
        <p:txBody>
          <a:bodyPr>
            <a:normAutofit/>
          </a:bodyPr>
          <a:lstStyle/>
          <a:p>
            <a:r>
              <a:rPr lang="en-IN" sz="1800" dirty="0"/>
              <a:t>2310030128-Charitha</a:t>
            </a:r>
          </a:p>
          <a:p>
            <a:r>
              <a:rPr lang="en-IN" sz="1800" dirty="0"/>
              <a:t>2310030267-Manasvi</a:t>
            </a:r>
          </a:p>
          <a:p>
            <a:r>
              <a:rPr lang="en-IN" sz="1800" dirty="0"/>
              <a:t>2310030073-Charishma</a:t>
            </a:r>
          </a:p>
          <a:p>
            <a:r>
              <a:rPr lang="en-IN" sz="1800" dirty="0"/>
              <a:t>2310030413-Sushmitha</a:t>
            </a:r>
          </a:p>
        </p:txBody>
      </p:sp>
    </p:spTree>
    <p:extLst>
      <p:ext uri="{BB962C8B-B14F-4D97-AF65-F5344CB8AC3E}">
        <p14:creationId xmlns:p14="http://schemas.microsoft.com/office/powerpoint/2010/main" val="11743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7E2B-AA56-361E-0B3A-7CF56741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5" y="-205943"/>
            <a:ext cx="9905998" cy="1905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Core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481CE7-8724-B44E-E73F-E3E38DC29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4144" y="1731715"/>
            <a:ext cx="824482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user verification system (Aadhar, PAN, License)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GUI interface for car browsing and booking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car inventory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availability tracking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booking confirmation 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billing and pricing information </a:t>
            </a:r>
          </a:p>
        </p:txBody>
      </p:sp>
    </p:spTree>
    <p:extLst>
      <p:ext uri="{BB962C8B-B14F-4D97-AF65-F5344CB8AC3E}">
        <p14:creationId xmlns:p14="http://schemas.microsoft.com/office/powerpoint/2010/main" val="212538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044E-C6ED-E461-87D8-2D16E75A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41" y="-152400"/>
            <a:ext cx="9905998" cy="1905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Implementation Details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CB0452-244F-3076-F61C-DA6064091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600637"/>
            <a:ext cx="804454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Swing GUI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Object-Oriented Design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 System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Inventory Management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Management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87F8-129D-92EF-3660-F136ED82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42" y="-130628"/>
            <a:ext cx="9905998" cy="131717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Project Feasibility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F11B-7F6B-B178-A7B3-7D9DABD0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42" y="2166257"/>
            <a:ext cx="9905998" cy="3124201"/>
          </a:xfrm>
        </p:spPr>
        <p:txBody>
          <a:bodyPr>
            <a:noAutofit/>
          </a:bodyPr>
          <a:lstStyle/>
          <a:p>
            <a:r>
              <a:rPr lang="en-US" b="1" dirty="0"/>
              <a:t>Technical Feasibility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Utilizes existing Java technology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Minimal hardware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Scalable architecture</a:t>
            </a:r>
          </a:p>
          <a:p>
            <a:r>
              <a:rPr lang="en-US" b="1" dirty="0"/>
              <a:t>Economic Feasibility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Low development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Reduced operational overhead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potential for return on investment</a:t>
            </a:r>
          </a:p>
          <a:p>
            <a:r>
              <a:rPr lang="en-US" b="1" dirty="0"/>
              <a:t>Operational Feasibility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User-friendly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Streamlined booking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Efficient verification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84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2A5E-8B95-F15A-47F6-396EBA11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52400"/>
            <a:ext cx="9905998" cy="1905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Societal Needs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CD72-BE27-9C83-907E-294015D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Addressing Community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Enhanced security in car rentals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Reduced fraudulent 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Improved trust between renters and service providers</a:t>
            </a:r>
          </a:p>
          <a:p>
            <a:r>
              <a:rPr lang="en-US" sz="2400" b="1" dirty="0"/>
              <a:t>Social Benefits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Employment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Digital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Accessible transportation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Enhanced safety measures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516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1C7E-9918-B63C-A7DD-38672D4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99" y="-446314"/>
            <a:ext cx="9905998" cy="1905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Project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4013-5DAE-CD38-AB18-A255E48C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99" y="2373085"/>
            <a:ext cx="9905998" cy="3124201"/>
          </a:xfrm>
        </p:spPr>
        <p:txBody>
          <a:bodyPr>
            <a:noAutofit/>
          </a:bodyPr>
          <a:lstStyle/>
          <a:p>
            <a:r>
              <a:rPr lang="en-IN" sz="2400" b="1" dirty="0"/>
              <a:t>Innovative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Integration of multiple ID verification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Real-time document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Automated compliance 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User-centric design approach</a:t>
            </a:r>
          </a:p>
          <a:p>
            <a:r>
              <a:rPr lang="en-IN" sz="2400" b="1" dirty="0"/>
              <a:t>Unique Aspects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Comprehensive verification protocol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Seamless user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Enhanced security measures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Scalable architecture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971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6568-8556-A709-A363-3BFC8152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27" y="-108857"/>
            <a:ext cx="9905998" cy="1905000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C122-BF07-A330-7555-0587FCE0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399"/>
            <a:ext cx="9905998" cy="3124201"/>
          </a:xfrm>
        </p:spPr>
        <p:txBody>
          <a:bodyPr/>
          <a:lstStyle/>
          <a:p>
            <a:r>
              <a:rPr lang="en-US" sz="3200" b="1" dirty="0"/>
              <a:t>Project 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Innovative solution for car rental industry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Enhanced security through verification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User-friendly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Scalable and maintainable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Strong potential for future growth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04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5B23-7062-324F-7ACE-3A89BB59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9" y="2455182"/>
            <a:ext cx="8719457" cy="1325563"/>
          </a:xfrm>
        </p:spPr>
        <p:txBody>
          <a:bodyPr>
            <a:noAutofit/>
          </a:bodyPr>
          <a:lstStyle/>
          <a:p>
            <a:r>
              <a:rPr lang="en-IN" sz="96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6984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</TotalTime>
  <Words>203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Car Rental Management System</vt:lpstr>
      <vt:lpstr>Core Features</vt:lpstr>
      <vt:lpstr>Implementation Details</vt:lpstr>
      <vt:lpstr>Project Feasibility &amp; Analysis</vt:lpstr>
      <vt:lpstr>Societal Needs &amp; Impact</vt:lpstr>
      <vt:lpstr>Project Novelty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 mans</dc:creator>
  <cp:lastModifiedBy>v mans</cp:lastModifiedBy>
  <cp:revision>2</cp:revision>
  <dcterms:created xsi:type="dcterms:W3CDTF">2025-01-07T03:10:37Z</dcterms:created>
  <dcterms:modified xsi:type="dcterms:W3CDTF">2025-01-07T03:20:22Z</dcterms:modified>
</cp:coreProperties>
</file>