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35E0D3-EBEC-4152-9DDF-D0B989B19A5F}" v="38" dt="2025-09-01T13:56:07.90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eetha Thangaraj" userId="9d366f1723d3e580" providerId="LiveId" clId="{BD9F7DC2-5C8A-459E-A6AD-BB277D5C0DCE}"/>
    <pc:docChg chg="custSel addSld modSld">
      <pc:chgData name="Sweetha Thangaraj" userId="9d366f1723d3e580" providerId="LiveId" clId="{BD9F7DC2-5C8A-459E-A6AD-BB277D5C0DCE}" dt="2025-09-01T13:56:07.906" v="22"/>
      <pc:docMkLst>
        <pc:docMk/>
      </pc:docMkLst>
      <pc:sldChg chg="addSp delSp modSp mod">
        <pc:chgData name="Sweetha Thangaraj" userId="9d366f1723d3e580" providerId="LiveId" clId="{BD9F7DC2-5C8A-459E-A6AD-BB277D5C0DCE}" dt="2025-08-30T09:00:59.315" v="8" actId="1076"/>
        <pc:sldMkLst>
          <pc:docMk/>
          <pc:sldMk cId="0" sldId="263"/>
        </pc:sldMkLst>
        <pc:picChg chg="add mod">
          <ac:chgData name="Sweetha Thangaraj" userId="9d366f1723d3e580" providerId="LiveId" clId="{BD9F7DC2-5C8A-459E-A6AD-BB277D5C0DCE}" dt="2025-08-30T09:00:59.315" v="8" actId="1076"/>
          <ac:picMkLst>
            <pc:docMk/>
            <pc:sldMk cId="0" sldId="263"/>
            <ac:picMk id="12" creationId="{E79D5C5E-158D-4585-B619-5A38673F8A89}"/>
          </ac:picMkLst>
        </pc:picChg>
      </pc:sldChg>
      <pc:sldChg chg="addSp modSp new mod">
        <pc:chgData name="Sweetha Thangaraj" userId="9d366f1723d3e580" providerId="LiveId" clId="{BD9F7DC2-5C8A-459E-A6AD-BB277D5C0DCE}" dt="2025-09-01T13:56:07.906" v="22"/>
        <pc:sldMkLst>
          <pc:docMk/>
          <pc:sldMk cId="3459576105" sldId="270"/>
        </pc:sldMkLst>
        <pc:spChg chg="mod">
          <ac:chgData name="Sweetha Thangaraj" userId="9d366f1723d3e580" providerId="LiveId" clId="{BD9F7DC2-5C8A-459E-A6AD-BB277D5C0DCE}" dt="2025-09-01T13:55:45.526" v="20" actId="20577"/>
          <ac:spMkLst>
            <pc:docMk/>
            <pc:sldMk cId="3459576105" sldId="270"/>
            <ac:spMk id="2" creationId="{7E7E5547-8E19-7425-510C-415B896B6854}"/>
          </ac:spMkLst>
        </pc:spChg>
        <pc:spChg chg="add mod">
          <ac:chgData name="Sweetha Thangaraj" userId="9d366f1723d3e580" providerId="LiveId" clId="{BD9F7DC2-5C8A-459E-A6AD-BB277D5C0DCE}" dt="2025-09-01T13:56:07.906" v="22"/>
          <ac:spMkLst>
            <pc:docMk/>
            <pc:sldMk cId="3459576105" sldId="270"/>
            <ac:spMk id="3" creationId="{F305904A-DB7E-FF01-3384-6EE585D6A6BC}"/>
          </ac:spMkLst>
        </pc:spChg>
      </pc:sldChg>
    </pc:docChg>
  </pc:docChgLst>
  <pc:docChgLst>
    <pc:chgData name="Sweetha Thangaraj" userId="9d366f1723d3e580" providerId="LiveId" clId="{1E35E0D3-EBEC-4152-9DDF-D0B989B19A5F}"/>
    <pc:docChg chg="undo custSel modSld">
      <pc:chgData name="Sweetha Thangaraj" userId="9d366f1723d3e580" providerId="LiveId" clId="{1E35E0D3-EBEC-4152-9DDF-D0B989B19A5F}" dt="2025-08-29T14:44:18.570" v="441" actId="2711"/>
      <pc:docMkLst>
        <pc:docMk/>
      </pc:docMkLst>
      <pc:sldChg chg="modSp mod">
        <pc:chgData name="Sweetha Thangaraj" userId="9d366f1723d3e580" providerId="LiveId" clId="{1E35E0D3-EBEC-4152-9DDF-D0B989B19A5F}" dt="2025-08-29T14:16:42.285" v="140" actId="20577"/>
        <pc:sldMkLst>
          <pc:docMk/>
          <pc:sldMk cId="0" sldId="256"/>
        </pc:sldMkLst>
        <pc:spChg chg="mod">
          <ac:chgData name="Sweetha Thangaraj" userId="9d366f1723d3e580" providerId="LiveId" clId="{1E35E0D3-EBEC-4152-9DDF-D0B989B19A5F}" dt="2025-08-29T14:16:42.285" v="140" actId="20577"/>
          <ac:spMkLst>
            <pc:docMk/>
            <pc:sldMk cId="0" sldId="256"/>
            <ac:spMk id="14" creationId="{D55ADE35-C35B-07C1-F5AA-C33B3DDB802E}"/>
          </ac:spMkLst>
        </pc:spChg>
      </pc:sldChg>
      <pc:sldChg chg="modSp mod">
        <pc:chgData name="Sweetha Thangaraj" userId="9d366f1723d3e580" providerId="LiveId" clId="{1E35E0D3-EBEC-4152-9DDF-D0B989B19A5F}" dt="2025-08-29T14:22:37.106" v="322" actId="20577"/>
        <pc:sldMkLst>
          <pc:docMk/>
          <pc:sldMk cId="0" sldId="257"/>
        </pc:sldMkLst>
        <pc:spChg chg="mod">
          <ac:chgData name="Sweetha Thangaraj" userId="9d366f1723d3e580" providerId="LiveId" clId="{1E35E0D3-EBEC-4152-9DDF-D0B989B19A5F}" dt="2025-08-29T14:22:37.106" v="322" actId="20577"/>
          <ac:spMkLst>
            <pc:docMk/>
            <pc:sldMk cId="0" sldId="257"/>
            <ac:spMk id="2" creationId="{00000000-0000-0000-0000-000000000000}"/>
          </ac:spMkLst>
        </pc:spChg>
      </pc:sldChg>
      <pc:sldChg chg="addSp modSp mod">
        <pc:chgData name="Sweetha Thangaraj" userId="9d366f1723d3e580" providerId="LiveId" clId="{1E35E0D3-EBEC-4152-9DDF-D0B989B19A5F}" dt="2025-08-29T14:25:43.324" v="331" actId="1076"/>
        <pc:sldMkLst>
          <pc:docMk/>
          <pc:sldMk cId="0" sldId="259"/>
        </pc:sldMkLst>
        <pc:spChg chg="add mod">
          <ac:chgData name="Sweetha Thangaraj" userId="9d366f1723d3e580" providerId="LiveId" clId="{1E35E0D3-EBEC-4152-9DDF-D0B989B19A5F}" dt="2025-08-29T14:25:38.851" v="330" actId="20577"/>
          <ac:spMkLst>
            <pc:docMk/>
            <pc:sldMk cId="0" sldId="259"/>
            <ac:spMk id="9" creationId="{79761C47-1D3A-C905-49FC-94DFB687C46A}"/>
          </ac:spMkLst>
        </pc:spChg>
        <pc:grpChg chg="mod">
          <ac:chgData name="Sweetha Thangaraj" userId="9d366f1723d3e580" providerId="LiveId" clId="{1E35E0D3-EBEC-4152-9DDF-D0B989B19A5F}" dt="2025-08-29T14:25:43.324" v="331" actId="1076"/>
          <ac:grpSpMkLst>
            <pc:docMk/>
            <pc:sldMk cId="0" sldId="259"/>
            <ac:grpSpMk id="2" creationId="{00000000-0000-0000-0000-000000000000}"/>
          </ac:grpSpMkLst>
        </pc:grpChg>
      </pc:sldChg>
      <pc:sldChg chg="addSp modSp mod">
        <pc:chgData name="Sweetha Thangaraj" userId="9d366f1723d3e580" providerId="LiveId" clId="{1E35E0D3-EBEC-4152-9DDF-D0B989B19A5F}" dt="2025-08-29T14:27:28.656" v="335" actId="2711"/>
        <pc:sldMkLst>
          <pc:docMk/>
          <pc:sldMk cId="0" sldId="260"/>
        </pc:sldMkLst>
        <pc:spChg chg="add mod">
          <ac:chgData name="Sweetha Thangaraj" userId="9d366f1723d3e580" providerId="LiveId" clId="{1E35E0D3-EBEC-4152-9DDF-D0B989B19A5F}" dt="2025-08-29T14:27:28.656" v="335" actId="2711"/>
          <ac:spMkLst>
            <pc:docMk/>
            <pc:sldMk cId="0" sldId="260"/>
            <ac:spMk id="9" creationId="{487EB2C7-B9FB-691C-8C5E-64D349148ABC}"/>
          </ac:spMkLst>
        </pc:spChg>
      </pc:sldChg>
      <pc:sldChg chg="addSp modSp mod">
        <pc:chgData name="Sweetha Thangaraj" userId="9d366f1723d3e580" providerId="LiveId" clId="{1E35E0D3-EBEC-4152-9DDF-D0B989B19A5F}" dt="2025-08-29T14:41:09.026" v="420" actId="2711"/>
        <pc:sldMkLst>
          <pc:docMk/>
          <pc:sldMk cId="0" sldId="261"/>
        </pc:sldMkLst>
        <pc:spChg chg="mod">
          <ac:chgData name="Sweetha Thangaraj" userId="9d366f1723d3e580" providerId="LiveId" clId="{1E35E0D3-EBEC-4152-9DDF-D0B989B19A5F}" dt="2025-08-29T14:28:08.310" v="336" actId="1076"/>
          <ac:spMkLst>
            <pc:docMk/>
            <pc:sldMk cId="0" sldId="261"/>
            <ac:spMk id="5" creationId="{00000000-0000-0000-0000-000000000000}"/>
          </ac:spMkLst>
        </pc:spChg>
        <pc:spChg chg="add mod">
          <ac:chgData name="Sweetha Thangaraj" userId="9d366f1723d3e580" providerId="LiveId" clId="{1E35E0D3-EBEC-4152-9DDF-D0B989B19A5F}" dt="2025-08-29T14:41:09.026" v="420" actId="2711"/>
          <ac:spMkLst>
            <pc:docMk/>
            <pc:sldMk cId="0" sldId="261"/>
            <ac:spMk id="7" creationId="{609A2A8C-E2D2-4921-A7F5-5D8E39F6F71A}"/>
          </ac:spMkLst>
        </pc:spChg>
      </pc:sldChg>
      <pc:sldChg chg="addSp modSp mod">
        <pc:chgData name="Sweetha Thangaraj" userId="9d366f1723d3e580" providerId="LiveId" clId="{1E35E0D3-EBEC-4152-9DDF-D0B989B19A5F}" dt="2025-08-29T14:31:43.207" v="353" actId="114"/>
        <pc:sldMkLst>
          <pc:docMk/>
          <pc:sldMk cId="0" sldId="262"/>
        </pc:sldMkLst>
        <pc:spChg chg="mod">
          <ac:chgData name="Sweetha Thangaraj" userId="9d366f1723d3e580" providerId="LiveId" clId="{1E35E0D3-EBEC-4152-9DDF-D0B989B19A5F}" dt="2025-08-29T14:31:17.510" v="349" actId="1076"/>
          <ac:spMkLst>
            <pc:docMk/>
            <pc:sldMk cId="0" sldId="262"/>
            <ac:spMk id="3" creationId="{00000000-0000-0000-0000-000000000000}"/>
          </ac:spMkLst>
        </pc:spChg>
        <pc:spChg chg="mod">
          <ac:chgData name="Sweetha Thangaraj" userId="9d366f1723d3e580" providerId="LiveId" clId="{1E35E0D3-EBEC-4152-9DDF-D0B989B19A5F}" dt="2025-08-29T14:30:56.578" v="344" actId="1076"/>
          <ac:spMkLst>
            <pc:docMk/>
            <pc:sldMk cId="0" sldId="262"/>
            <ac:spMk id="4" creationId="{00000000-0000-0000-0000-000000000000}"/>
          </ac:spMkLst>
        </pc:spChg>
        <pc:spChg chg="add mod">
          <ac:chgData name="Sweetha Thangaraj" userId="9d366f1723d3e580" providerId="LiveId" clId="{1E35E0D3-EBEC-4152-9DDF-D0B989B19A5F}" dt="2025-08-29T14:31:43.207" v="353" actId="114"/>
          <ac:spMkLst>
            <pc:docMk/>
            <pc:sldMk cId="0" sldId="262"/>
            <ac:spMk id="8" creationId="{055A1443-BAFE-CFF2-6E3C-868A85E82AAC}"/>
          </ac:spMkLst>
        </pc:spChg>
      </pc:sldChg>
      <pc:sldChg chg="addSp modSp mod">
        <pc:chgData name="Sweetha Thangaraj" userId="9d366f1723d3e580" providerId="LiveId" clId="{1E35E0D3-EBEC-4152-9DDF-D0B989B19A5F}" dt="2025-08-29T14:43:11.468" v="437" actId="1076"/>
        <pc:sldMkLst>
          <pc:docMk/>
          <pc:sldMk cId="0" sldId="263"/>
        </pc:sldMkLst>
        <pc:picChg chg="mod">
          <ac:chgData name="Sweetha Thangaraj" userId="9d366f1723d3e580" providerId="LiveId" clId="{1E35E0D3-EBEC-4152-9DDF-D0B989B19A5F}" dt="2025-08-29T14:43:02.548" v="435" actId="14100"/>
          <ac:picMkLst>
            <pc:docMk/>
            <pc:sldMk cId="0" sldId="263"/>
            <ac:picMk id="6" creationId="{00000000-0000-0000-0000-000000000000}"/>
          </ac:picMkLst>
        </pc:picChg>
      </pc:sldChg>
      <pc:sldChg chg="addSp modSp mod">
        <pc:chgData name="Sweetha Thangaraj" userId="9d366f1723d3e580" providerId="LiveId" clId="{1E35E0D3-EBEC-4152-9DDF-D0B989B19A5F}" dt="2025-08-29T14:35:07.853" v="360" actId="14100"/>
        <pc:sldMkLst>
          <pc:docMk/>
          <pc:sldMk cId="0" sldId="264"/>
        </pc:sldMkLst>
        <pc:spChg chg="add mod">
          <ac:chgData name="Sweetha Thangaraj" userId="9d366f1723d3e580" providerId="LiveId" clId="{1E35E0D3-EBEC-4152-9DDF-D0B989B19A5F}" dt="2025-08-29T14:35:07.853" v="360" actId="14100"/>
          <ac:spMkLst>
            <pc:docMk/>
            <pc:sldMk cId="0" sldId="264"/>
            <ac:spMk id="2" creationId="{A67C8E00-827B-34C4-A140-B504F6F0D904}"/>
          </ac:spMkLst>
        </pc:spChg>
        <pc:spChg chg="mod">
          <ac:chgData name="Sweetha Thangaraj" userId="9d366f1723d3e580" providerId="LiveId" clId="{1E35E0D3-EBEC-4152-9DDF-D0B989B19A5F}" dt="2025-08-29T14:34:36.612" v="355" actId="14100"/>
          <ac:spMkLst>
            <pc:docMk/>
            <pc:sldMk cId="0" sldId="264"/>
            <ac:spMk id="8" creationId="{00000000-0000-0000-0000-000000000000}"/>
          </ac:spMkLst>
        </pc:spChg>
      </pc:sldChg>
      <pc:sldChg chg="addSp modSp mod">
        <pc:chgData name="Sweetha Thangaraj" userId="9d366f1723d3e580" providerId="LiveId" clId="{1E35E0D3-EBEC-4152-9DDF-D0B989B19A5F}" dt="2025-08-29T14:44:18.570" v="441" actId="2711"/>
        <pc:sldMkLst>
          <pc:docMk/>
          <pc:sldMk cId="0" sldId="265"/>
        </pc:sldMkLst>
        <pc:spChg chg="add mod">
          <ac:chgData name="Sweetha Thangaraj" userId="9d366f1723d3e580" providerId="LiveId" clId="{1E35E0D3-EBEC-4152-9DDF-D0B989B19A5F}" dt="2025-08-29T14:44:18.570" v="441" actId="2711"/>
          <ac:spMkLst>
            <pc:docMk/>
            <pc:sldMk cId="0" sldId="265"/>
            <ac:spMk id="2" creationId="{F2577418-6DC0-E4B9-5A2C-7D0812CCC4DC}"/>
          </ac:spMkLst>
        </pc:spChg>
        <pc:spChg chg="mod">
          <ac:chgData name="Sweetha Thangaraj" userId="9d366f1723d3e580" providerId="LiveId" clId="{1E35E0D3-EBEC-4152-9DDF-D0B989B19A5F}" dt="2025-08-29T14:44:09.742" v="440" actId="1076"/>
          <ac:spMkLst>
            <pc:docMk/>
            <pc:sldMk cId="0" sldId="265"/>
            <ac:spMk id="4" creationId="{00000000-0000-0000-0000-000000000000}"/>
          </ac:spMkLst>
        </pc:spChg>
      </pc:sldChg>
      <pc:sldChg chg="addSp modSp mod">
        <pc:chgData name="Sweetha Thangaraj" userId="9d366f1723d3e580" providerId="LiveId" clId="{1E35E0D3-EBEC-4152-9DDF-D0B989B19A5F}" dt="2025-08-29T14:36:27.073" v="366" actId="14100"/>
        <pc:sldMkLst>
          <pc:docMk/>
          <pc:sldMk cId="2720660618" sldId="269"/>
        </pc:sldMkLst>
        <pc:spChg chg="mod">
          <ac:chgData name="Sweetha Thangaraj" userId="9d366f1723d3e580" providerId="LiveId" clId="{1E35E0D3-EBEC-4152-9DDF-D0B989B19A5F}" dt="2025-08-29T14:35:21.226" v="361" actId="1076"/>
          <ac:spMkLst>
            <pc:docMk/>
            <pc:sldMk cId="2720660618" sldId="269"/>
            <ac:spMk id="2" creationId="{6E06195E-16D6-79D8-7A9F-F8EB1FE9E212}"/>
          </ac:spMkLst>
        </pc:spChg>
        <pc:spChg chg="add mod">
          <ac:chgData name="Sweetha Thangaraj" userId="9d366f1723d3e580" providerId="LiveId" clId="{1E35E0D3-EBEC-4152-9DDF-D0B989B19A5F}" dt="2025-08-29T14:36:27.073" v="366" actId="14100"/>
          <ac:spMkLst>
            <pc:docMk/>
            <pc:sldMk cId="2720660618" sldId="269"/>
            <ac:spMk id="3" creationId="{1ADB0ABD-2D1D-E481-E12F-A15B6D3A14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swee2006.github.io/Sweetha17/"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a:solidFill>
                  <a:srgbClr val="0F0F0F"/>
                </a:solidFill>
                <a:effectLst/>
                <a:latin typeface="Times New Roman" panose="02020603050405020304" pitchFamily="18" charset="0"/>
                <a:cs typeface="Times New Roman" panose="02020603050405020304" pitchFamily="18" charset="0"/>
              </a:rPr>
              <a:t>Digital Portfolio </a:t>
            </a:r>
            <a:r>
              <a:rPr lang="en-US" b="1" i="0">
                <a:solidFill>
                  <a:srgbClr val="0F0F0F"/>
                </a:solidFill>
                <a:effectLst/>
                <a:latin typeface="Roboto" panose="020F0502020204030204" pitchFamily="2" charset="0"/>
              </a:rPr>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a:t>STUDENT NAME:  SWEETHA T</a:t>
            </a:r>
          </a:p>
          <a:p>
            <a:r>
              <a:rPr lang="en-US" sz="2400"/>
              <a:t>REGISTER NO AND NMID: 2428B0358 6B03726DE2548D8AC8448E91A7E078E6</a:t>
            </a:r>
            <a:endParaRPr lang="en-US" sz="2400">
              <a:cs typeface="Calibri"/>
            </a:endParaRPr>
          </a:p>
          <a:p>
            <a:r>
              <a:rPr lang="en-US" sz="2400"/>
              <a:t>DEPARTMENT: </a:t>
            </a:r>
            <a:r>
              <a:rPr lang="en-US" sz="2400" err="1"/>
              <a:t>BSc.COMPUTER</a:t>
            </a:r>
            <a:r>
              <a:rPr lang="en-US" sz="2400"/>
              <a:t> SCIENCE WITH DATA ANALYTICS</a:t>
            </a:r>
          </a:p>
          <a:p>
            <a:r>
              <a:rPr lang="en-US" sz="2400"/>
              <a:t>COLLEGE: KPR COLLEGE OF ARTS SCIENCE AND RESEARCH</a:t>
            </a:r>
          </a:p>
          <a:p>
            <a:r>
              <a:rPr lang="en-US" sz="2400"/>
              <a:t>           </a:t>
            </a:r>
            <a:endParaRPr lang="en-IN"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9817" y="3315436"/>
            <a:ext cx="2011017"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a:t>RESULTS AND SCREENSHOTS</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pic>
        <p:nvPicPr>
          <p:cNvPr id="12" name="Picture 11" descr="A screenshot of a computer&#10;&#10;AI-generated content may be incorrect.">
            <a:extLst>
              <a:ext uri="{FF2B5EF4-FFF2-40B4-BE49-F238E27FC236}">
                <a16:creationId xmlns:a16="http://schemas.microsoft.com/office/drawing/2014/main" id="{E79D5C5E-158D-4585-B619-5A38673F8A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857807"/>
            <a:ext cx="8765512" cy="481593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29600" y="76150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a:t>CONCLUSION</a:t>
            </a:r>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F2577418-6DC0-E4B9-5A2C-7D0812CCC4DC}"/>
              </a:ext>
            </a:extLst>
          </p:cNvPr>
          <p:cNvSpPr txBox="1"/>
          <p:nvPr/>
        </p:nvSpPr>
        <p:spPr>
          <a:xfrm>
            <a:off x="755332" y="1905000"/>
            <a:ext cx="9379268" cy="3139321"/>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The </a:t>
            </a:r>
            <a:r>
              <a:rPr lang="en-US" i="1">
                <a:latin typeface="Arial" panose="020B0604020202020204" pitchFamily="34" charset="0"/>
                <a:cs typeface="Arial" panose="020B0604020202020204" pitchFamily="34" charset="0"/>
              </a:rPr>
              <a:t>Inspirations &amp; Role Models Web Application</a:t>
            </a:r>
            <a:r>
              <a:rPr lang="en-US">
                <a:latin typeface="Arial" panose="020B0604020202020204" pitchFamily="34" charset="0"/>
                <a:cs typeface="Arial" panose="020B0604020202020204" pitchFamily="34" charset="0"/>
              </a:rPr>
              <a:t> successfully demonstrates how a simple combination of </a:t>
            </a:r>
            <a:r>
              <a:rPr lang="en-US" b="1">
                <a:latin typeface="Arial" panose="020B0604020202020204" pitchFamily="34" charset="0"/>
                <a:cs typeface="Arial" panose="020B0604020202020204" pitchFamily="34" charset="0"/>
              </a:rPr>
              <a:t>HTML, CSS, and JavaScript</a:t>
            </a:r>
            <a:r>
              <a:rPr lang="en-US">
                <a:latin typeface="Arial" panose="020B0604020202020204" pitchFamily="34" charset="0"/>
                <a:cs typeface="Arial" panose="020B0604020202020204" pitchFamily="34" charset="0"/>
              </a:rPr>
              <a:t> can be used to create an interactive, </a:t>
            </a:r>
            <a:r>
              <a:rPr lang="en-US" err="1">
                <a:latin typeface="Arial" panose="020B0604020202020204" pitchFamily="34" charset="0"/>
                <a:cs typeface="Arial" panose="020B0604020202020204" pitchFamily="34" charset="0"/>
              </a:rPr>
              <a:t>colourful</a:t>
            </a:r>
            <a:r>
              <a:rPr lang="en-US">
                <a:latin typeface="Arial" panose="020B0604020202020204" pitchFamily="34" charset="0"/>
                <a:cs typeface="Arial" panose="020B0604020202020204" pitchFamily="34" charset="0"/>
              </a:rPr>
              <a:t>, and motivational platform. It allows users to engage with inspirational personalities, read their quotes, and select role models that encourage positivity and self-reflection. The project not only provides an easy-to-use and visually appealing experience but also serves as a valuable learning exercise for beginners in web development. By integrating design, responsiveness, and interactivity, the application proves to be both educational and impactful. With future enhancements such as adding custom role models or dynamic content, the project has the potential to evolve into a more personalized and widely usable motivational platform.</a:t>
            </a:r>
          </a:p>
          <a:p>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E5547-8E19-7425-510C-415B896B6854}"/>
              </a:ext>
            </a:extLst>
          </p:cNvPr>
          <p:cNvSpPr>
            <a:spLocks noGrp="1"/>
          </p:cNvSpPr>
          <p:nvPr>
            <p:ph type="title"/>
          </p:nvPr>
        </p:nvSpPr>
        <p:spPr/>
        <p:txBody>
          <a:bodyPr/>
          <a:lstStyle/>
          <a:p>
            <a:r>
              <a:rPr lang="en-US" dirty="0"/>
              <a:t>GITHUB LINK</a:t>
            </a:r>
            <a:endParaRPr lang="en-IN" dirty="0"/>
          </a:p>
        </p:txBody>
      </p:sp>
      <p:sp>
        <p:nvSpPr>
          <p:cNvPr id="3" name="TextBox 2">
            <a:extLst>
              <a:ext uri="{FF2B5EF4-FFF2-40B4-BE49-F238E27FC236}">
                <a16:creationId xmlns:a16="http://schemas.microsoft.com/office/drawing/2014/main" id="{F305904A-DB7E-FF01-3384-6EE585D6A6BC}"/>
              </a:ext>
            </a:extLst>
          </p:cNvPr>
          <p:cNvSpPr txBox="1"/>
          <p:nvPr/>
        </p:nvSpPr>
        <p:spPr>
          <a:xfrm>
            <a:off x="1205802" y="2753248"/>
            <a:ext cx="7315200" cy="646331"/>
          </a:xfrm>
          <a:prstGeom prst="rect">
            <a:avLst/>
          </a:prstGeom>
          <a:noFill/>
        </p:spPr>
        <p:txBody>
          <a:bodyPr wrap="square" rtlCol="0">
            <a:spAutoFit/>
          </a:bodyPr>
          <a:lstStyle/>
          <a:p>
            <a:r>
              <a:rPr lang="en-IN" dirty="0">
                <a:hlinkClick r:id="rId2"/>
              </a:rPr>
              <a:t>https://</a:t>
            </a:r>
            <a:r>
              <a:rPr lang="en-IN">
                <a:hlinkClick r:id="rId2"/>
              </a:rPr>
              <a:t>swee2006.github.io/Sweetha17</a:t>
            </a:r>
            <a:r>
              <a:rPr lang="en-IN" smtClean="0">
                <a:hlinkClick r:id="rId2"/>
              </a:rPr>
              <a:t>/</a:t>
            </a:r>
            <a:endParaRPr lang="en-IN" smtClean="0"/>
          </a:p>
          <a:p>
            <a:endParaRPr lang="en-IN" dirty="0"/>
          </a:p>
        </p:txBody>
      </p:sp>
    </p:spTree>
    <p:extLst>
      <p:ext uri="{BB962C8B-B14F-4D97-AF65-F5344CB8AC3E}">
        <p14:creationId xmlns:p14="http://schemas.microsoft.com/office/powerpoint/2010/main" val="3459576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93628"/>
            <a:ext cx="12192000" cy="695162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a:p>
            <a:r>
              <a:rPr lang="en-IN">
                <a:latin typeface="Times New Roman" panose="02020603050405020304" pitchFamily="18" charset="0"/>
                <a:cs typeface="Times New Roman" panose="02020603050405020304" pitchFamily="18" charset="0"/>
              </a:rPr>
              <a:t>                                     </a:t>
            </a:r>
          </a:p>
          <a:p>
            <a:endParaRPr lang="en-IN">
              <a:latin typeface="Times New Roman" panose="02020603050405020304" pitchFamily="18" charset="0"/>
              <a:cs typeface="Times New Roman" panose="02020603050405020304" pitchFamily="18" charset="0"/>
            </a:endParaRPr>
          </a:p>
          <a:p>
            <a:r>
              <a:rPr lang="en-IN">
                <a:latin typeface="Times New Roman" panose="02020603050405020304" pitchFamily="18" charset="0"/>
                <a:cs typeface="Times New Roman" panose="02020603050405020304" pitchFamily="18" charset="0"/>
              </a:rPr>
              <a:t>                             </a:t>
            </a:r>
          </a:p>
          <a:p>
            <a:r>
              <a:rPr lang="en-IN" sz="3600" b="1">
                <a:latin typeface="Times New Roman" panose="02020603050405020304" pitchFamily="18" charset="0"/>
                <a:cs typeface="Times New Roman" panose="02020603050405020304" pitchFamily="18" charset="0"/>
              </a:rPr>
              <a:t>              </a:t>
            </a:r>
            <a:r>
              <a:rPr lang="en-IN" sz="3600" b="1">
                <a:latin typeface="Trebuchet MS" panose="020B0603020202020204" pitchFamily="34" charset="0"/>
                <a:cs typeface="Times New Roman" panose="02020603050405020304" pitchFamily="18" charset="0"/>
              </a:rPr>
              <a:t>INSPIRATIONS AND ROLE MODELS</a:t>
            </a:r>
          </a:p>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Tools and Technologies</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Features and Functionality</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Screenshots</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err="1">
                <a:solidFill>
                  <a:srgbClr val="0D0D0D"/>
                </a:solidFill>
                <a:latin typeface="Times New Roman" panose="02020603050405020304" pitchFamily="18" charset="0"/>
                <a:cs typeface="Times New Roman" panose="02020603050405020304" pitchFamily="18" charset="0"/>
              </a:rPr>
              <a:t>Github</a:t>
            </a:r>
            <a:r>
              <a:rPr lang="en-US" sz="2800">
                <a:solidFill>
                  <a:srgbClr val="0D0D0D"/>
                </a:solidFill>
                <a:latin typeface="Times New Roman" panose="02020603050405020304" pitchFamily="18" charset="0"/>
                <a:cs typeface="Times New Roman" panose="02020603050405020304" pitchFamily="18" charset="0"/>
              </a:rPr>
              <a:t> Link</a:t>
            </a: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8200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9" name="TextBox 8">
            <a:extLst>
              <a:ext uri="{FF2B5EF4-FFF2-40B4-BE49-F238E27FC236}">
                <a16:creationId xmlns:a16="http://schemas.microsoft.com/office/drawing/2014/main" id="{79761C47-1D3A-C905-49FC-94DFB687C46A}"/>
              </a:ext>
            </a:extLst>
          </p:cNvPr>
          <p:cNvSpPr txBox="1"/>
          <p:nvPr/>
        </p:nvSpPr>
        <p:spPr>
          <a:xfrm>
            <a:off x="304800" y="1905000"/>
            <a:ext cx="8610600" cy="3416320"/>
          </a:xfrm>
          <a:prstGeom prst="rect">
            <a:avLst/>
          </a:prstGeom>
          <a:noFill/>
        </p:spPr>
        <p:txBody>
          <a:bodyPr wrap="square" rtlCol="0">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In today’s fast-paced world, students and young individuals often lack a dedicated digital space to reflect on their inspirations and role models. While social media provides exposure, it is cluttered with distractions and does not offer a focused platform to highlight personal values, motivation, and life lessons from great personalities.</a:t>
            </a:r>
          </a:p>
          <a:p>
            <a:endParaRPr lang="en-US">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There is a need for a </a:t>
            </a:r>
            <a:r>
              <a:rPr lang="en-US" b="1">
                <a:latin typeface="Arial" panose="020B0604020202020204" pitchFamily="34" charset="0"/>
                <a:cs typeface="Arial" panose="020B0604020202020204" pitchFamily="34" charset="0"/>
              </a:rPr>
              <a:t>simple, interactive, and visually engaging web application</a:t>
            </a:r>
            <a:r>
              <a:rPr lang="en-US">
                <a:latin typeface="Arial" panose="020B0604020202020204" pitchFamily="34" charset="0"/>
                <a:cs typeface="Arial" panose="020B0604020202020204" pitchFamily="34" charset="0"/>
              </a:rPr>
              <a:t> where individuals can showcase their role models, explore inspirational quotes, and personalize their choices. Such a platform can help cultivate positive thinking, encourage self-reflection, and motivate users by celebrating the lives and values of great leaders and personalities.</a:t>
            </a:r>
          </a:p>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9" name="TextBox 8">
            <a:extLst>
              <a:ext uri="{FF2B5EF4-FFF2-40B4-BE49-F238E27FC236}">
                <a16:creationId xmlns:a16="http://schemas.microsoft.com/office/drawing/2014/main" id="{487EB2C7-B9FB-691C-8C5E-64D349148ABC}"/>
              </a:ext>
            </a:extLst>
          </p:cNvPr>
          <p:cNvSpPr txBox="1"/>
          <p:nvPr/>
        </p:nvSpPr>
        <p:spPr>
          <a:xfrm>
            <a:off x="742950" y="2493496"/>
            <a:ext cx="8610600" cy="2585323"/>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The </a:t>
            </a:r>
            <a:r>
              <a:rPr lang="en-US" b="1">
                <a:latin typeface="Arial" panose="020B0604020202020204" pitchFamily="34" charset="0"/>
                <a:cs typeface="Arial" panose="020B0604020202020204" pitchFamily="34" charset="0"/>
              </a:rPr>
              <a:t>Inspirations &amp; Role Models Web Application</a:t>
            </a:r>
            <a:r>
              <a:rPr lang="en-US">
                <a:latin typeface="Arial" panose="020B0604020202020204" pitchFamily="34" charset="0"/>
                <a:cs typeface="Arial" panose="020B0604020202020204" pitchFamily="34" charset="0"/>
              </a:rPr>
              <a:t> is a simple, interactive website developed using </a:t>
            </a:r>
            <a:r>
              <a:rPr lang="en-US" b="1">
                <a:latin typeface="Arial" panose="020B0604020202020204" pitchFamily="34" charset="0"/>
                <a:cs typeface="Arial" panose="020B0604020202020204" pitchFamily="34" charset="0"/>
              </a:rPr>
              <a:t>HTML, CSS, and JavaScript</a:t>
            </a:r>
            <a:r>
              <a:rPr lang="en-US">
                <a:latin typeface="Arial" panose="020B0604020202020204" pitchFamily="34" charset="0"/>
                <a:cs typeface="Arial" panose="020B0604020202020204" pitchFamily="34" charset="0"/>
              </a:rPr>
              <a:t>. It showcases well-known personalities along with their motivational quotes in </a:t>
            </a:r>
            <a:r>
              <a:rPr lang="en-US" err="1">
                <a:latin typeface="Arial" panose="020B0604020202020204" pitchFamily="34" charset="0"/>
                <a:cs typeface="Arial" panose="020B0604020202020204" pitchFamily="34" charset="0"/>
              </a:rPr>
              <a:t>colourful</a:t>
            </a:r>
            <a:r>
              <a:rPr lang="en-US">
                <a:latin typeface="Arial" panose="020B0604020202020204" pitchFamily="34" charset="0"/>
                <a:cs typeface="Arial" panose="020B0604020202020204" pitchFamily="34" charset="0"/>
              </a:rPr>
              <a:t> card layouts, making the interface visually engaging. Users can highlight their chosen role model, which encourages positivity, self-reflection, and value-based learning. The project also serves as a beginner-friendly practice for understanding the basics of web design, responsive layouts, and interactivity. In the future, the application can be enhanced by allowing users to add their own inspirations and personalize the experience further.</a:t>
            </a:r>
            <a:endParaRPr lang="en-IN">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990600" y="9144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TextBox 6">
            <a:extLst>
              <a:ext uri="{FF2B5EF4-FFF2-40B4-BE49-F238E27FC236}">
                <a16:creationId xmlns:a16="http://schemas.microsoft.com/office/drawing/2014/main" id="{609A2A8C-E2D2-4921-A7F5-5D8E39F6F71A}"/>
              </a:ext>
            </a:extLst>
          </p:cNvPr>
          <p:cNvSpPr txBox="1"/>
          <p:nvPr/>
        </p:nvSpPr>
        <p:spPr>
          <a:xfrm>
            <a:off x="381000" y="2202656"/>
            <a:ext cx="8972550" cy="3693319"/>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The end users of the Inspirations &amp; Role Models Web Application are diverse, ranging from students to educators and self-learners. For students and young individuals, the platform provides an opportunity to explore inspiring personalities and their motivational quotes, helping them build confidence, positive thinking, and self-reflection in their daily lives. Teachers and educational institutions can use the project as a supportive learning tool to encourage value-based education, integrate motivational content into classrooms, and foster discussions on leadership, service, and determination. Beyond education, the application is also relevant for general individuals seeking personal growth, who may use it as a quick source of encouragement and moral support. Additionally, beginners in web development form an important category of end users, as the project serves as a simple, hands-on model for understanding the practical use of HTML, CSS, and JavaScript while creating a meaningful and visually engaging application. </a:t>
            </a:r>
            <a:endParaRPr lang="en-IN">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864090" y="5334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077200" y="85788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a:t>TOOLS AND TECHNIQUES</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8" name="TextBox 7">
            <a:extLst>
              <a:ext uri="{FF2B5EF4-FFF2-40B4-BE49-F238E27FC236}">
                <a16:creationId xmlns:a16="http://schemas.microsoft.com/office/drawing/2014/main" id="{055A1443-BAFE-CFF2-6E3C-868A85E82AAC}"/>
              </a:ext>
            </a:extLst>
          </p:cNvPr>
          <p:cNvSpPr txBox="1"/>
          <p:nvPr/>
        </p:nvSpPr>
        <p:spPr>
          <a:xfrm>
            <a:off x="2819400" y="1587516"/>
            <a:ext cx="6781800" cy="535531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The Inspirations &amp; Role Models Web Application is developed using basic yet powerful front-end technologies. </a:t>
            </a:r>
            <a:r>
              <a:rPr lang="en-US" b="1">
                <a:latin typeface="Arial" panose="020B0604020202020204" pitchFamily="34" charset="0"/>
                <a:cs typeface="Arial" panose="020B0604020202020204" pitchFamily="34" charset="0"/>
              </a:rPr>
              <a:t>HTML (</a:t>
            </a:r>
            <a:r>
              <a:rPr lang="en-US" b="1" err="1">
                <a:latin typeface="Arial" panose="020B0604020202020204" pitchFamily="34" charset="0"/>
                <a:cs typeface="Arial" panose="020B0604020202020204" pitchFamily="34" charset="0"/>
              </a:rPr>
              <a:t>HyperText</a:t>
            </a:r>
            <a:r>
              <a:rPr lang="en-US" b="1">
                <a:latin typeface="Arial" panose="020B0604020202020204" pitchFamily="34" charset="0"/>
                <a:cs typeface="Arial" panose="020B0604020202020204" pitchFamily="34" charset="0"/>
              </a:rPr>
              <a:t> Markup Language)</a:t>
            </a:r>
            <a:r>
              <a:rPr lang="en-US">
                <a:latin typeface="Arial" panose="020B0604020202020204" pitchFamily="34" charset="0"/>
                <a:cs typeface="Arial" panose="020B0604020202020204" pitchFamily="34" charset="0"/>
              </a:rPr>
              <a:t> is used to structure the content and define elements such as headers, cards, and buttons. </a:t>
            </a:r>
            <a:r>
              <a:rPr lang="en-US" b="1">
                <a:latin typeface="Arial" panose="020B0604020202020204" pitchFamily="34" charset="0"/>
                <a:cs typeface="Arial" panose="020B0604020202020204" pitchFamily="34" charset="0"/>
              </a:rPr>
              <a:t>CSS (Cascading Style Sheets)</a:t>
            </a:r>
            <a:r>
              <a:rPr lang="en-US">
                <a:latin typeface="Arial" panose="020B0604020202020204" pitchFamily="34" charset="0"/>
                <a:cs typeface="Arial" panose="020B0604020202020204" pitchFamily="34" charset="0"/>
              </a:rPr>
              <a:t> is applied to style the webpage, create </a:t>
            </a:r>
            <a:r>
              <a:rPr lang="en-US" err="1">
                <a:latin typeface="Arial" panose="020B0604020202020204" pitchFamily="34" charset="0"/>
                <a:cs typeface="Arial" panose="020B0604020202020204" pitchFamily="34" charset="0"/>
              </a:rPr>
              <a:t>colourful</a:t>
            </a:r>
            <a:r>
              <a:rPr lang="en-US">
                <a:latin typeface="Arial" panose="020B0604020202020204" pitchFamily="34" charset="0"/>
                <a:cs typeface="Arial" panose="020B0604020202020204" pitchFamily="34" charset="0"/>
              </a:rPr>
              <a:t> layouts, and ensure responsive design across different devices. </a:t>
            </a:r>
            <a:r>
              <a:rPr lang="en-US" b="1">
                <a:latin typeface="Arial" panose="020B0604020202020204" pitchFamily="34" charset="0"/>
                <a:cs typeface="Arial" panose="020B0604020202020204" pitchFamily="34" charset="0"/>
              </a:rPr>
              <a:t>JavaScript</a:t>
            </a:r>
            <a:r>
              <a:rPr lang="en-US">
                <a:latin typeface="Arial" panose="020B0604020202020204" pitchFamily="34" charset="0"/>
                <a:cs typeface="Arial" panose="020B0604020202020204" pitchFamily="34" charset="0"/>
              </a:rPr>
              <a:t> is implemented to add interactivity, such as highlighting the selected role model and displaying user alerts. For development, a </a:t>
            </a:r>
            <a:r>
              <a:rPr lang="en-US" b="1">
                <a:latin typeface="Arial" panose="020B0604020202020204" pitchFamily="34" charset="0"/>
                <a:cs typeface="Arial" panose="020B0604020202020204" pitchFamily="34" charset="0"/>
              </a:rPr>
              <a:t>code editor</a:t>
            </a:r>
            <a:r>
              <a:rPr lang="en-US">
                <a:latin typeface="Arial" panose="020B0604020202020204" pitchFamily="34" charset="0"/>
                <a:cs typeface="Arial" panose="020B0604020202020204" pitchFamily="34" charset="0"/>
              </a:rPr>
              <a:t> like Visual Studio Code or Notepad++ is used to write and manage the code efficiently. The project is tested and executed in standard </a:t>
            </a:r>
            <a:r>
              <a:rPr lang="en-US" b="1">
                <a:latin typeface="Arial" panose="020B0604020202020204" pitchFamily="34" charset="0"/>
                <a:cs typeface="Arial" panose="020B0604020202020204" pitchFamily="34" charset="0"/>
              </a:rPr>
              <a:t>web browsers</a:t>
            </a:r>
            <a:r>
              <a:rPr lang="en-US">
                <a:latin typeface="Arial" panose="020B0604020202020204" pitchFamily="34" charset="0"/>
                <a:cs typeface="Arial" panose="020B0604020202020204" pitchFamily="34" charset="0"/>
              </a:rPr>
              <a:t> such as Google Chrome, Microsoft Edge, or Mozilla Firefox to ensure proper functionality. Optionally, online platforms like </a:t>
            </a:r>
            <a:r>
              <a:rPr lang="en-US" b="1">
                <a:latin typeface="Arial" panose="020B0604020202020204" pitchFamily="34" charset="0"/>
                <a:cs typeface="Arial" panose="020B0604020202020204" pitchFamily="34" charset="0"/>
              </a:rPr>
              <a:t>CodePen</a:t>
            </a:r>
            <a:r>
              <a:rPr lang="en-US">
                <a:latin typeface="Arial" panose="020B0604020202020204" pitchFamily="34" charset="0"/>
                <a:cs typeface="Arial" panose="020B0604020202020204" pitchFamily="34" charset="0"/>
              </a:rPr>
              <a:t> or </a:t>
            </a:r>
            <a:r>
              <a:rPr lang="en-US" b="1" err="1">
                <a:latin typeface="Arial" panose="020B0604020202020204" pitchFamily="34" charset="0"/>
                <a:cs typeface="Arial" panose="020B0604020202020204" pitchFamily="34" charset="0"/>
              </a:rPr>
              <a:t>JSFiddle</a:t>
            </a:r>
            <a:r>
              <a:rPr lang="en-US">
                <a:latin typeface="Arial" panose="020B0604020202020204" pitchFamily="34" charset="0"/>
                <a:cs typeface="Arial" panose="020B0604020202020204" pitchFamily="34" charset="0"/>
              </a:rPr>
              <a:t> can be used for quick testing, while </a:t>
            </a:r>
            <a:r>
              <a:rPr lang="en-US" b="1">
                <a:latin typeface="Arial" panose="020B0604020202020204" pitchFamily="34" charset="0"/>
                <a:cs typeface="Arial" panose="020B0604020202020204" pitchFamily="34" charset="0"/>
              </a:rPr>
              <a:t>GitHub Pages</a:t>
            </a:r>
            <a:r>
              <a:rPr lang="en-US">
                <a:latin typeface="Arial" panose="020B0604020202020204" pitchFamily="34" charset="0"/>
                <a:cs typeface="Arial" panose="020B0604020202020204" pitchFamily="34" charset="0"/>
              </a:rPr>
              <a:t> can be used for deployment and hosting. These tools and techniques together make the project simple, user-friendly, and beginner-appropriate while demonstrating the essentials of modern web design.</a:t>
            </a:r>
          </a:p>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61999" y="291147"/>
            <a:ext cx="8686801" cy="629018"/>
          </a:xfrm>
          <a:prstGeom prst="rect">
            <a:avLst/>
          </a:prstGeom>
        </p:spPr>
        <p:txBody>
          <a:bodyPr vert="horz" wrap="square" lIns="0" tIns="13335" rIns="0" bIns="0" rtlCol="0">
            <a:spAutoFit/>
          </a:bodyPr>
          <a:lstStyle/>
          <a:p>
            <a:pPr marL="12700">
              <a:lnSpc>
                <a:spcPct val="100000"/>
              </a:lnSpc>
              <a:spcBef>
                <a:spcPts val="105"/>
              </a:spcBef>
            </a:pPr>
            <a:r>
              <a:rPr lang="en-IN" sz="4000" b="1" spc="15">
                <a:latin typeface="Trebuchet MS"/>
                <a:cs typeface="Trebuchet MS"/>
              </a:rPr>
              <a:t>POTFOLIO DESIGN AND LAYOUT</a:t>
            </a:r>
            <a:endParaRPr sz="40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67C8E00-827B-34C4-A140-B504F6F0D904}"/>
              </a:ext>
            </a:extLst>
          </p:cNvPr>
          <p:cNvSpPr txBox="1"/>
          <p:nvPr/>
        </p:nvSpPr>
        <p:spPr>
          <a:xfrm>
            <a:off x="304800" y="1219201"/>
            <a:ext cx="9229725" cy="4370427"/>
          </a:xfrm>
          <a:prstGeom prst="rect">
            <a:avLst/>
          </a:prstGeom>
          <a:noFill/>
        </p:spPr>
        <p:txBody>
          <a:bodyPr wrap="square" rtlCol="0">
            <a:spAutoFit/>
          </a:bodyPr>
          <a:lstStyle/>
          <a:p>
            <a:r>
              <a:rPr lang="en-US" sz="2000">
                <a:latin typeface="Arial" panose="020B0604020202020204" pitchFamily="34" charset="0"/>
                <a:cs typeface="Arial" panose="020B0604020202020204" pitchFamily="34" charset="0"/>
              </a:rPr>
              <a:t>The </a:t>
            </a:r>
            <a:r>
              <a:rPr lang="en-US" sz="2000" i="1">
                <a:latin typeface="Arial" panose="020B0604020202020204" pitchFamily="34" charset="0"/>
                <a:cs typeface="Arial" panose="020B0604020202020204" pitchFamily="34" charset="0"/>
              </a:rPr>
              <a:t>Inspirations &amp; Role Models Web Application</a:t>
            </a:r>
            <a:r>
              <a:rPr lang="en-US" sz="2000">
                <a:latin typeface="Arial" panose="020B0604020202020204" pitchFamily="34" charset="0"/>
                <a:cs typeface="Arial" panose="020B0604020202020204" pitchFamily="34" charset="0"/>
              </a:rPr>
              <a:t> follows a </a:t>
            </a:r>
            <a:r>
              <a:rPr lang="en-US" sz="2000" b="1">
                <a:latin typeface="Arial" panose="020B0604020202020204" pitchFamily="34" charset="0"/>
                <a:cs typeface="Arial" panose="020B0604020202020204" pitchFamily="34" charset="0"/>
              </a:rPr>
              <a:t>clean, </a:t>
            </a:r>
            <a:r>
              <a:rPr lang="en-US" sz="2000" b="1" err="1">
                <a:latin typeface="Arial" panose="020B0604020202020204" pitchFamily="34" charset="0"/>
                <a:cs typeface="Arial" panose="020B0604020202020204" pitchFamily="34" charset="0"/>
              </a:rPr>
              <a:t>colourful</a:t>
            </a:r>
            <a:r>
              <a:rPr lang="en-US" sz="2000" b="1">
                <a:latin typeface="Arial" panose="020B0604020202020204" pitchFamily="34" charset="0"/>
                <a:cs typeface="Arial" panose="020B0604020202020204" pitchFamily="34" charset="0"/>
              </a:rPr>
              <a:t>, and user-friendly layout</a:t>
            </a:r>
            <a:r>
              <a:rPr lang="en-US" sz="2000">
                <a:latin typeface="Arial" panose="020B0604020202020204" pitchFamily="34" charset="0"/>
                <a:cs typeface="Arial" panose="020B0604020202020204" pitchFamily="34" charset="0"/>
              </a:rPr>
              <a:t> designed to engage users while keeping the interface simple. The </a:t>
            </a:r>
            <a:r>
              <a:rPr lang="en-US" sz="2000" b="1">
                <a:latin typeface="Arial" panose="020B0604020202020204" pitchFamily="34" charset="0"/>
                <a:cs typeface="Arial" panose="020B0604020202020204" pitchFamily="34" charset="0"/>
              </a:rPr>
              <a:t>header section</a:t>
            </a:r>
            <a:r>
              <a:rPr lang="en-US" sz="2000">
                <a:latin typeface="Arial" panose="020B0604020202020204" pitchFamily="34" charset="0"/>
                <a:cs typeface="Arial" panose="020B0604020202020204" pitchFamily="34" charset="0"/>
              </a:rPr>
              <a:t> introduces the theme with a bold title, creating a welcoming start to the webpage. The </a:t>
            </a:r>
            <a:r>
              <a:rPr lang="en-US" sz="2000" b="1">
                <a:latin typeface="Arial" panose="020B0604020202020204" pitchFamily="34" charset="0"/>
                <a:cs typeface="Arial" panose="020B0604020202020204" pitchFamily="34" charset="0"/>
              </a:rPr>
              <a:t>main content area</a:t>
            </a:r>
            <a:r>
              <a:rPr lang="en-US" sz="2000">
                <a:latin typeface="Arial" panose="020B0604020202020204" pitchFamily="34" charset="0"/>
                <a:cs typeface="Arial" panose="020B0604020202020204" pitchFamily="34" charset="0"/>
              </a:rPr>
              <a:t> is structured using a responsive </a:t>
            </a:r>
            <a:r>
              <a:rPr lang="en-US" sz="2000" b="1">
                <a:latin typeface="Arial" panose="020B0604020202020204" pitchFamily="34" charset="0"/>
                <a:cs typeface="Arial" panose="020B0604020202020204" pitchFamily="34" charset="0"/>
              </a:rPr>
              <a:t>grid layout</a:t>
            </a:r>
            <a:r>
              <a:rPr lang="en-US" sz="2000">
                <a:latin typeface="Arial" panose="020B0604020202020204" pitchFamily="34" charset="0"/>
                <a:cs typeface="Arial" panose="020B0604020202020204" pitchFamily="34" charset="0"/>
              </a:rPr>
              <a:t>, where each role model is presented inside a visually distinct </a:t>
            </a:r>
            <a:r>
              <a:rPr lang="en-US" sz="2000" b="1">
                <a:latin typeface="Arial" panose="020B0604020202020204" pitchFamily="34" charset="0"/>
                <a:cs typeface="Arial" panose="020B0604020202020204" pitchFamily="34" charset="0"/>
              </a:rPr>
              <a:t>card</a:t>
            </a:r>
            <a:r>
              <a:rPr lang="en-US" sz="2000">
                <a:latin typeface="Arial" panose="020B0604020202020204" pitchFamily="34" charset="0"/>
                <a:cs typeface="Arial" panose="020B0604020202020204" pitchFamily="34" charset="0"/>
              </a:rPr>
              <a:t> with vibrant gradient backgrounds. Each card contains the name of the personality, a motivational quote, and a button for interaction. The </a:t>
            </a:r>
            <a:r>
              <a:rPr lang="en-US" sz="2000" b="1">
                <a:latin typeface="Arial" panose="020B0604020202020204" pitchFamily="34" charset="0"/>
                <a:cs typeface="Arial" panose="020B0604020202020204" pitchFamily="34" charset="0"/>
              </a:rPr>
              <a:t>CSS styling</a:t>
            </a:r>
            <a:r>
              <a:rPr lang="en-US" sz="2000">
                <a:latin typeface="Arial" panose="020B0604020202020204" pitchFamily="34" charset="0"/>
                <a:cs typeface="Arial" panose="020B0604020202020204" pitchFamily="34" charset="0"/>
              </a:rPr>
              <a:t> ensures smooth hover effects, rounded corners, shadows, and highlight features that make the design attractive and modern. The layout is fully </a:t>
            </a:r>
            <a:r>
              <a:rPr lang="en-US" sz="2000" b="1">
                <a:latin typeface="Arial" panose="020B0604020202020204" pitchFamily="34" charset="0"/>
                <a:cs typeface="Arial" panose="020B0604020202020204" pitchFamily="34" charset="0"/>
              </a:rPr>
              <a:t>responsive</a:t>
            </a:r>
            <a:r>
              <a:rPr lang="en-US" sz="2000">
                <a:latin typeface="Arial" panose="020B0604020202020204" pitchFamily="34" charset="0"/>
                <a:cs typeface="Arial" panose="020B0604020202020204" pitchFamily="34" charset="0"/>
              </a:rPr>
              <a:t>, automatically adjusting the card arrangement across different screen sizes such as desktops, tablets, and mobiles. The use of bright </a:t>
            </a:r>
            <a:r>
              <a:rPr lang="en-US" sz="2000" err="1">
                <a:latin typeface="Arial" panose="020B0604020202020204" pitchFamily="34" charset="0"/>
                <a:cs typeface="Arial" panose="020B0604020202020204" pitchFamily="34" charset="0"/>
              </a:rPr>
              <a:t>colours</a:t>
            </a:r>
            <a:r>
              <a:rPr lang="en-US" sz="2000">
                <a:latin typeface="Arial" panose="020B0604020202020204" pitchFamily="34" charset="0"/>
                <a:cs typeface="Arial" panose="020B0604020202020204" pitchFamily="34" charset="0"/>
              </a:rPr>
              <a:t>, interactive highlights, and consistent typography together creates an aesthetically pleasing design that reflects the motivational theme of the project.</a:t>
            </a:r>
          </a:p>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09600" y="381000"/>
            <a:ext cx="10681335" cy="758190"/>
          </a:xfrm>
        </p:spPr>
        <p:txBody>
          <a:bodyPr/>
          <a:lstStyle/>
          <a:p>
            <a:r>
              <a:rPr lang="en-IN"/>
              <a:t>FEATURES AND FUNCTIONALITY</a:t>
            </a:r>
          </a:p>
        </p:txBody>
      </p:sp>
      <p:sp>
        <p:nvSpPr>
          <p:cNvPr id="3" name="TextBox 2">
            <a:extLst>
              <a:ext uri="{FF2B5EF4-FFF2-40B4-BE49-F238E27FC236}">
                <a16:creationId xmlns:a16="http://schemas.microsoft.com/office/drawing/2014/main" id="{1ADB0ABD-2D1D-E481-E12F-A15B6D3A143F}"/>
              </a:ext>
            </a:extLst>
          </p:cNvPr>
          <p:cNvSpPr txBox="1"/>
          <p:nvPr/>
        </p:nvSpPr>
        <p:spPr>
          <a:xfrm>
            <a:off x="381000" y="1828800"/>
            <a:ext cx="9296400" cy="3139321"/>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The </a:t>
            </a:r>
            <a:r>
              <a:rPr lang="en-US" i="1">
                <a:latin typeface="Arial" panose="020B0604020202020204" pitchFamily="34" charset="0"/>
                <a:cs typeface="Arial" panose="020B0604020202020204" pitchFamily="34" charset="0"/>
              </a:rPr>
              <a:t>Inspirations &amp; Role Models Web Application</a:t>
            </a:r>
            <a:r>
              <a:rPr lang="en-US">
                <a:latin typeface="Arial" panose="020B0604020202020204" pitchFamily="34" charset="0"/>
                <a:cs typeface="Arial" panose="020B0604020202020204" pitchFamily="34" charset="0"/>
              </a:rPr>
              <a:t> provides a simple yet interactive platform that highlights motivational personalities and their quotes. The project includes a </a:t>
            </a:r>
            <a:r>
              <a:rPr lang="en-US" b="1" err="1">
                <a:latin typeface="Arial" panose="020B0604020202020204" pitchFamily="34" charset="0"/>
                <a:cs typeface="Arial" panose="020B0604020202020204" pitchFamily="34" charset="0"/>
              </a:rPr>
              <a:t>colourful</a:t>
            </a:r>
            <a:r>
              <a:rPr lang="en-US" b="1">
                <a:latin typeface="Arial" panose="020B0604020202020204" pitchFamily="34" charset="0"/>
                <a:cs typeface="Arial" panose="020B0604020202020204" pitchFamily="34" charset="0"/>
              </a:rPr>
              <a:t> card-based design</a:t>
            </a:r>
            <a:r>
              <a:rPr lang="en-US">
                <a:latin typeface="Arial" panose="020B0604020202020204" pitchFamily="34" charset="0"/>
                <a:cs typeface="Arial" panose="020B0604020202020204" pitchFamily="34" charset="0"/>
              </a:rPr>
              <a:t>, where each role model is displayed in an attractive layout with gradients, shadows, and hover effects. Users can </a:t>
            </a:r>
            <a:r>
              <a:rPr lang="en-US" b="1">
                <a:latin typeface="Arial" panose="020B0604020202020204" pitchFamily="34" charset="0"/>
                <a:cs typeface="Arial" panose="020B0604020202020204" pitchFamily="34" charset="0"/>
              </a:rPr>
              <a:t>interact</a:t>
            </a:r>
            <a:r>
              <a:rPr lang="en-US">
                <a:latin typeface="Arial" panose="020B0604020202020204" pitchFamily="34" charset="0"/>
                <a:cs typeface="Arial" panose="020B0604020202020204" pitchFamily="34" charset="0"/>
              </a:rPr>
              <a:t> with the webpage by selecting their inspiration through a button, which highlights the chosen card and displays an alert message. The application uses </a:t>
            </a:r>
            <a:r>
              <a:rPr lang="en-US" b="1">
                <a:latin typeface="Arial" panose="020B0604020202020204" pitchFamily="34" charset="0"/>
                <a:cs typeface="Arial" panose="020B0604020202020204" pitchFamily="34" charset="0"/>
              </a:rPr>
              <a:t>JavaScript functionality</a:t>
            </a:r>
            <a:r>
              <a:rPr lang="en-US">
                <a:latin typeface="Arial" panose="020B0604020202020204" pitchFamily="34" charset="0"/>
                <a:cs typeface="Arial" panose="020B0604020202020204" pitchFamily="34" charset="0"/>
              </a:rPr>
              <a:t> to handle interactions such as highlighting and dynamic responses. The design is fully </a:t>
            </a:r>
            <a:r>
              <a:rPr lang="en-US" b="1">
                <a:latin typeface="Arial" panose="020B0604020202020204" pitchFamily="34" charset="0"/>
                <a:cs typeface="Arial" panose="020B0604020202020204" pitchFamily="34" charset="0"/>
              </a:rPr>
              <a:t>responsive</a:t>
            </a:r>
            <a:r>
              <a:rPr lang="en-US">
                <a:latin typeface="Arial" panose="020B0604020202020204" pitchFamily="34" charset="0"/>
                <a:cs typeface="Arial" panose="020B0604020202020204" pitchFamily="34" charset="0"/>
              </a:rPr>
              <a:t>, ensuring that the cards automatically adjust to different screen sizes for accessibility on desktops, tablets, and mobile devices. The combination of </a:t>
            </a:r>
            <a:r>
              <a:rPr lang="en-US" b="1">
                <a:latin typeface="Arial" panose="020B0604020202020204" pitchFamily="34" charset="0"/>
                <a:cs typeface="Arial" panose="020B0604020202020204" pitchFamily="34" charset="0"/>
              </a:rPr>
              <a:t>HTML for structure, CSS for styling, and JavaScript for interactivity</a:t>
            </a:r>
            <a:r>
              <a:rPr lang="en-US">
                <a:latin typeface="Arial" panose="020B0604020202020204" pitchFamily="34" charset="0"/>
                <a:cs typeface="Arial" panose="020B0604020202020204" pitchFamily="34" charset="0"/>
              </a:rPr>
              <a:t> makes the webpage functional, user-friendly, and visually engaging.</a:t>
            </a:r>
            <a:endParaRPr lang="en-I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1115</Words>
  <Application>Microsoft Office PowerPoint</Application>
  <PresentationFormat>Widescreen</PresentationFormat>
  <Paragraphs>62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KPRCAS</cp:lastModifiedBy>
  <cp:revision>2</cp:revision>
  <dcterms:created xsi:type="dcterms:W3CDTF">2024-03-29T15:07:22Z</dcterms:created>
  <dcterms:modified xsi:type="dcterms:W3CDTF">2025-09-02T05:26:24Z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