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66" r:id="rId4"/>
    <p:sldId id="259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00" d="100"/>
          <a:sy n="100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dirty="0" smtClean="0"/>
              <a:t>April 13, 2010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on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View </a:t>
            </a:r>
            <a:r>
              <a:rPr lang="en-US" dirty="0" smtClean="0"/>
              <a:t>Connection</a:t>
            </a:r>
          </a:p>
          <a:p>
            <a:r>
              <a:rPr lang="en-US" dirty="0"/>
              <a:t>Map database fields to KML fields</a:t>
            </a:r>
          </a:p>
          <a:p>
            <a:r>
              <a:rPr lang="en-US" dirty="0"/>
              <a:t>View Values from Database Tables</a:t>
            </a:r>
          </a:p>
          <a:p>
            <a:r>
              <a:rPr lang="en-US" dirty="0"/>
              <a:t>Set Description</a:t>
            </a:r>
          </a:p>
          <a:p>
            <a:r>
              <a:rPr lang="en-US" dirty="0"/>
              <a:t>Insert field value into KML description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368"/>
            <a:ext cx="8229600" cy="1399032"/>
          </a:xfrm>
        </p:spPr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Upload an Icon from User’s Computer</a:t>
            </a:r>
          </a:p>
          <a:p>
            <a:r>
              <a:rPr lang="en-US" dirty="0" smtClean="0"/>
              <a:t>Upload an Icon from the web</a:t>
            </a:r>
          </a:p>
          <a:p>
            <a:r>
              <a:rPr lang="en-US" dirty="0" smtClean="0"/>
              <a:t>Add an </a:t>
            </a:r>
            <a:r>
              <a:rPr lang="en-US" dirty="0" smtClean="0"/>
              <a:t>Icon </a:t>
            </a:r>
            <a:r>
              <a:rPr lang="en-US" dirty="0" smtClean="0"/>
              <a:t>to the </a:t>
            </a:r>
            <a:r>
              <a:rPr lang="en-US" dirty="0" smtClean="0"/>
              <a:t>Connection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smtClean="0"/>
              <a:t>Icon Overlay Color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Icon Condition</a:t>
            </a:r>
          </a:p>
          <a:p>
            <a:r>
              <a:rPr lang="en-US" dirty="0"/>
              <a:t>Generate KML from Web Service</a:t>
            </a:r>
          </a:p>
          <a:p>
            <a:r>
              <a:rPr lang="en-US" dirty="0"/>
              <a:t>Generate KML from Web Application</a:t>
            </a:r>
          </a:p>
          <a:p>
            <a:r>
              <a:rPr lang="en-US" dirty="0"/>
              <a:t>Preview KML on Google Maps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Hardware Setup</a:t>
            </a:r>
            <a:endParaRPr 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4114800" y="210343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FFFFCC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781800" y="391318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FFFFCC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741363" y="4360863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C0C0C0" mc:Ignorable=""/>
          </a:solidFill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>
            <a:stCxn id="6" idx="2"/>
            <a:endCxn id="4" idx="9"/>
          </p:cNvCxnSpPr>
          <p:nvPr/>
        </p:nvCxnSpPr>
        <p:spPr>
          <a:xfrm flipV="1">
            <a:off x="2276886" y="3069308"/>
            <a:ext cx="1837914" cy="1291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>
            <a:off x="5019675" y="3079446"/>
            <a:ext cx="1762125" cy="1016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16002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ODBC2KML in VM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80939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Remote Data Source in VM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867400"/>
            <a:ext cx="24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 Laptop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7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4646" mc:Ignorable=""/>
      </a:dk2>
      <a:lt2>
        <a:srgbClr xmlns:mc="http://schemas.openxmlformats.org/markup-compatibility/2006" xmlns:a14="http://schemas.microsoft.com/office/drawing/2010/main" val="DEF5FA" mc:Ignorable=""/>
      </a:lt2>
      <a:accent1>
        <a:srgbClr xmlns:mc="http://schemas.openxmlformats.org/markup-compatibility/2006" xmlns:a14="http://schemas.microsoft.com/office/drawing/2010/main" val="2DA2BF" mc:Ignorable=""/>
      </a:accent1>
      <a:accent2>
        <a:srgbClr xmlns:mc="http://schemas.openxmlformats.org/markup-compatibility/2006" xmlns:a14="http://schemas.microsoft.com/office/drawing/2010/main" val="DA1F28" mc:Ignorable=""/>
      </a:accent2>
      <a:accent3>
        <a:srgbClr xmlns:mc="http://schemas.openxmlformats.org/markup-compatibility/2006" xmlns:a14="http://schemas.microsoft.com/office/drawing/2010/main" val="EB641B" mc:Ignorable=""/>
      </a:accent3>
      <a:accent4>
        <a:srgbClr xmlns:mc="http://schemas.openxmlformats.org/markup-compatibility/2006" xmlns:a14="http://schemas.microsoft.com/office/drawing/2010/main" val="39639D" mc:Ignorable=""/>
      </a:accent4>
      <a:accent5>
        <a:srgbClr xmlns:mc="http://schemas.openxmlformats.org/markup-compatibility/2006" xmlns:a14="http://schemas.microsoft.com/office/drawing/2010/main" val="474B78" mc:Ignorable=""/>
      </a:accent5>
      <a:accent6>
        <a:srgbClr xmlns:mc="http://schemas.openxmlformats.org/markup-compatibility/2006" xmlns:a14="http://schemas.microsoft.com/office/drawing/2010/main" val="7D3C4A" mc:Ignorable=""/>
      </a:accent6>
      <a:hlink>
        <a:srgbClr xmlns:mc="http://schemas.openxmlformats.org/markup-compatibility/2006" xmlns:a14="http://schemas.microsoft.com/office/drawing/2010/main" val="FF8119" mc:Ignorable=""/>
      </a:hlink>
      <a:folHlink>
        <a:srgbClr xmlns:mc="http://schemas.openxmlformats.org/markup-compatibility/2006" xmlns:a14="http://schemas.microsoft.com/office/drawing/2010/main" val="44B9E8" mc:Ignorable="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126</TotalTime>
  <Words>119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ODBC2KML Project Demo</vt:lpstr>
      <vt:lpstr>Major Functions</vt:lpstr>
      <vt:lpstr>List of Requirements</vt:lpstr>
      <vt:lpstr>Requirements, cont.</vt:lpstr>
      <vt:lpstr>Demo Hardware Setup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Richard Sween</cp:lastModifiedBy>
  <cp:revision>23</cp:revision>
  <dcterms:created xsi:type="dcterms:W3CDTF">2009-11-10T19:00:45Z</dcterms:created>
  <dcterms:modified xsi:type="dcterms:W3CDTF">2010-04-12T20:47:08Z</dcterms:modified>
</cp:coreProperties>
</file>