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sldIdLst>
    <p:sldId id="256" r:id="rId2"/>
    <p:sldId id="267" r:id="rId3"/>
    <p:sldId id="268" r:id="rId4"/>
    <p:sldId id="269" r:id="rId5"/>
    <p:sldId id="257" r:id="rId6"/>
    <p:sldId id="266" r:id="rId7"/>
    <p:sldId id="263" r:id="rId8"/>
    <p:sldId id="259" r:id="rId9"/>
    <p:sldId id="264" r:id="rId10"/>
    <p:sldId id="260" r:id="rId11"/>
    <p:sldId id="265" r:id="rId12"/>
    <p:sldId id="261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3" autoAdjust="0"/>
    <p:restoredTop sz="94660"/>
  </p:normalViewPr>
  <p:slideViewPr>
    <p:cSldViewPr>
      <p:cViewPr varScale="1">
        <p:scale>
          <a:sx n="86" d="100"/>
          <a:sy n="86" d="100"/>
        </p:scale>
        <p:origin x="-10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68EFB-1316-444C-A87F-A3B405362BF0}" type="datetimeFigureOut">
              <a:rPr lang="en-US" smtClean="0"/>
              <a:pPr/>
              <a:t>11/5/2009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E8C0D-5886-4998-9DEB-7F796D7C12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A3CD6D-8599-4034-BAD4-A18B6C4D0590}" type="slidenum">
              <a:rPr lang="en-US"/>
              <a:pPr/>
              <a:t>2</a:t>
            </a:fld>
            <a:endParaRPr lang="en-US"/>
          </a:p>
        </p:txBody>
      </p:sp>
      <p:sp>
        <p:nvSpPr>
          <p:cNvPr id="61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85E658F-E371-4416-A845-4AAB5D7387C4}" type="slidenum">
              <a:rPr lang="en-US"/>
              <a:pPr/>
              <a:t>3</a:t>
            </a:fld>
            <a:endParaRPr lang="en-US"/>
          </a:p>
        </p:txBody>
      </p:sp>
      <p:sp>
        <p:nvSpPr>
          <p:cNvPr id="71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A31CA5-EDC4-4CE8-B618-EB6C97B2934B}" type="slidenum">
              <a:rPr lang="en-US"/>
              <a:pPr/>
              <a:t>4</a:t>
            </a:fld>
            <a:endParaRPr lang="en-US"/>
          </a:p>
        </p:txBody>
      </p:sp>
      <p:sp>
        <p:nvSpPr>
          <p:cNvPr id="81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DEB2150-E434-4AFF-A209-1B6D19CA9216}" type="datetimeFigureOut">
              <a:rPr lang="en-US" smtClean="0"/>
              <a:pPr/>
              <a:t>11/5/2009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2150-E434-4AFF-A209-1B6D19CA9216}" type="datetimeFigureOut">
              <a:rPr lang="en-US" smtClean="0"/>
              <a:pPr/>
              <a:t>11/5/2009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2150-E434-4AFF-A209-1B6D19CA9216}" type="datetimeFigureOut">
              <a:rPr lang="en-US" smtClean="0"/>
              <a:pPr/>
              <a:t>11/5/2009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DEB2150-E434-4AFF-A209-1B6D19CA9216}" type="datetimeFigureOut">
              <a:rPr lang="en-US" smtClean="0"/>
              <a:pPr/>
              <a:t>11/5/2009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DEB2150-E434-4AFF-A209-1B6D19CA9216}" type="datetimeFigureOut">
              <a:rPr lang="en-US" smtClean="0"/>
              <a:pPr/>
              <a:t>11/5/2009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DEB2150-E434-4AFF-A209-1B6D19CA9216}" type="datetimeFigureOut">
              <a:rPr lang="en-US" smtClean="0"/>
              <a:pPr/>
              <a:t>11/5/2009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DEB2150-E434-4AFF-A209-1B6D19CA9216}" type="datetimeFigureOut">
              <a:rPr lang="en-US" smtClean="0"/>
              <a:pPr/>
              <a:t>11/5/2009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2150-E434-4AFF-A209-1B6D19CA9216}" type="datetimeFigureOut">
              <a:rPr lang="en-US" smtClean="0"/>
              <a:pPr/>
              <a:t>11/5/2009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DEB2150-E434-4AFF-A209-1B6D19CA9216}" type="datetimeFigureOut">
              <a:rPr lang="en-US" smtClean="0"/>
              <a:pPr/>
              <a:t>11/5/2009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DEB2150-E434-4AFF-A209-1B6D19CA9216}" type="datetimeFigureOut">
              <a:rPr lang="en-US" smtClean="0"/>
              <a:pPr/>
              <a:t>11/5/2009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DEB2150-E434-4AFF-A209-1B6D19CA9216}" type="datetimeFigureOut">
              <a:rPr lang="en-US" smtClean="0"/>
              <a:pPr/>
              <a:t>11/5/2009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DEB2150-E434-4AFF-A209-1B6D19CA9216}" type="datetimeFigureOut">
              <a:rPr lang="en-US" smtClean="0"/>
              <a:pPr/>
              <a:t>11/5/2009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19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ODBC2KML</a:t>
            </a:r>
            <a:br>
              <a:rPr lang="en-US" dirty="0" smtClean="0"/>
            </a:br>
            <a:r>
              <a:rPr lang="en-US" dirty="0" smtClean="0"/>
              <a:t>Requirements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334000"/>
            <a:ext cx="6400800" cy="1447800"/>
          </a:xfrm>
          <a:ln>
            <a:noFill/>
          </a:ln>
        </p:spPr>
        <p:txBody>
          <a:bodyPr/>
          <a:lstStyle/>
          <a:p>
            <a:r>
              <a:rPr lang="en-US" b="1" dirty="0" err="1" smtClean="0"/>
              <a:t>PolyTech</a:t>
            </a:r>
            <a:r>
              <a:rPr lang="en-US" b="1" dirty="0" smtClean="0"/>
              <a:t> Industries, Inc.</a:t>
            </a:r>
          </a:p>
          <a:p>
            <a:r>
              <a:rPr lang="en-US" b="1" smtClean="0"/>
              <a:t>November 5, </a:t>
            </a:r>
            <a:r>
              <a:rPr lang="en-US" b="1" dirty="0" smtClean="0"/>
              <a:t>2009</a:t>
            </a:r>
            <a:endParaRPr lang="en-US" b="1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804799" cy="1939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HCI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for the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 logging</a:t>
            </a:r>
          </a:p>
          <a:p>
            <a:r>
              <a:rPr lang="en-US" dirty="0" smtClean="0"/>
              <a:t>Color overlays</a:t>
            </a:r>
          </a:p>
          <a:p>
            <a:r>
              <a:rPr lang="en-US" dirty="0" smtClean="0"/>
              <a:t>Individual descriptions for table rows</a:t>
            </a:r>
          </a:p>
          <a:p>
            <a:r>
              <a:rPr lang="en-US" dirty="0" smtClean="0"/>
              <a:t>Support for multiple tables per connection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Architecture Document</a:t>
            </a:r>
          </a:p>
          <a:p>
            <a:r>
              <a:rPr lang="en-US" dirty="0" smtClean="0"/>
              <a:t>Interim Report</a:t>
            </a:r>
          </a:p>
          <a:p>
            <a:r>
              <a:rPr lang="en-US" dirty="0" smtClean="0"/>
              <a:t>Requirements Revision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61722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8160" cy="1062832"/>
          </a:xfrm>
          <a:ln/>
        </p:spPr>
        <p:txBody>
          <a:bodyPr lIns="82945" tIns="4147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Project working structure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8"/>
            <a:ext cx="8228160" cy="4949800"/>
          </a:xfrm>
          <a:ln/>
        </p:spPr>
        <p:txBody>
          <a:bodyPr lIns="82945" tIns="41473" rIns="82945" bIns="41473">
            <a:normAutofit fontScale="92500" lnSpcReduction="10000"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Two weekly group meetings 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Weekly reports are submitted explaining the progress made on that week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Used to keep track of project schedule and time management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Log is maintained for every activity in the group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Each person is assigned equal amount of work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Peer evaluations are done after every document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8160" cy="1062832"/>
          </a:xfrm>
          <a:ln/>
        </p:spPr>
        <p:txBody>
          <a:bodyPr lIns="82945" tIns="4147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Where are we standing?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8228160" cy="4444307"/>
          </a:xfrm>
          <a:ln/>
        </p:spPr>
        <p:txBody>
          <a:bodyPr lIns="82945" tIns="41473" rIns="82945" bIns="41473"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Project Proposal – Hours spend on average 20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Project Plan – Hours spend on average 14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/>
              <a:t>Conops</a:t>
            </a:r>
            <a:r>
              <a:rPr lang="en-US" dirty="0"/>
              <a:t> – Hours spend on average 16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HCI  -Hours spend on average 23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SRS – Hours spend on average 24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ATP – Right now we are working on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8160" cy="1062832"/>
          </a:xfrm>
          <a:ln/>
        </p:spPr>
        <p:txBody>
          <a:bodyPr lIns="82945" tIns="4147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Impacts of this course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8"/>
            <a:ext cx="8228160" cy="5409208"/>
          </a:xfrm>
          <a:ln/>
        </p:spPr>
        <p:txBody>
          <a:bodyPr lIns="82945" tIns="41473" rIns="82945" bIns="41473">
            <a:normAutofit lnSpcReduction="10000"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Every document goes through multiple revisions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Make students to understand whole SE process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Builds a good working team relationship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ODBC to KML project makes them to think and work on certain things that they have not covered in courses 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Gives them a kind of real world development experience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/>
              <a:t>Really,a</a:t>
            </a:r>
            <a:r>
              <a:rPr lang="en-US" dirty="0"/>
              <a:t> fun experience for all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Major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Connection</a:t>
            </a:r>
          </a:p>
          <a:p>
            <a:r>
              <a:rPr lang="en-US" dirty="0" smtClean="0"/>
              <a:t>Edit Connection</a:t>
            </a:r>
          </a:p>
          <a:p>
            <a:r>
              <a:rPr lang="en-US" dirty="0" smtClean="0"/>
              <a:t>Delete Connection</a:t>
            </a:r>
          </a:p>
          <a:p>
            <a:r>
              <a:rPr lang="en-US" dirty="0" smtClean="0"/>
              <a:t>Generate KML File</a:t>
            </a:r>
          </a:p>
          <a:p>
            <a:pPr lvl="1"/>
            <a:r>
              <a:rPr lang="en-US" dirty="0" smtClean="0"/>
              <a:t>Web Service</a:t>
            </a:r>
          </a:p>
          <a:p>
            <a:pPr lvl="1"/>
            <a:r>
              <a:rPr lang="en-US" dirty="0" smtClean="0"/>
              <a:t>Web Application</a:t>
            </a:r>
          </a:p>
          <a:p>
            <a:r>
              <a:rPr lang="en-US" dirty="0" smtClean="0"/>
              <a:t>Preview KML on Google Maps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Connection</a:t>
            </a:r>
          </a:p>
          <a:p>
            <a:r>
              <a:rPr lang="en-US" dirty="0" smtClean="0"/>
              <a:t>Edit Connection</a:t>
            </a:r>
          </a:p>
          <a:p>
            <a:r>
              <a:rPr lang="en-US" dirty="0" smtClean="0"/>
              <a:t>Delete Connection</a:t>
            </a:r>
          </a:p>
          <a:p>
            <a:r>
              <a:rPr lang="en-US" dirty="0" smtClean="0"/>
              <a:t>View Connection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/>
          <a:lstStyle/>
          <a:p>
            <a:r>
              <a:rPr lang="en-US" dirty="0" smtClean="0"/>
              <a:t>Map database fields to KML fields</a:t>
            </a:r>
          </a:p>
          <a:p>
            <a:r>
              <a:rPr lang="en-US" dirty="0" smtClean="0"/>
              <a:t>View Values from Database Tables</a:t>
            </a:r>
          </a:p>
          <a:p>
            <a:r>
              <a:rPr lang="en-US" dirty="0" smtClean="0"/>
              <a:t>Set Description</a:t>
            </a:r>
          </a:p>
          <a:p>
            <a:r>
              <a:rPr lang="en-US" dirty="0" smtClean="0"/>
              <a:t>Insert field value into KML description</a:t>
            </a:r>
          </a:p>
          <a:p>
            <a:r>
              <a:rPr lang="en-US" dirty="0" smtClean="0"/>
              <a:t>Insert picture into KML description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Upload an Icon from User’s Computer</a:t>
            </a:r>
          </a:p>
          <a:p>
            <a:r>
              <a:rPr lang="en-US" dirty="0" smtClean="0"/>
              <a:t>Upload an Icon from the web</a:t>
            </a:r>
          </a:p>
          <a:p>
            <a:r>
              <a:rPr lang="en-US" dirty="0" smtClean="0"/>
              <a:t>Add an icon to the connection</a:t>
            </a:r>
          </a:p>
          <a:p>
            <a:r>
              <a:rPr lang="en-US" dirty="0" smtClean="0"/>
              <a:t>Select Icon overlay color</a:t>
            </a:r>
          </a:p>
          <a:p>
            <a:r>
              <a:rPr lang="en-US" dirty="0" smtClean="0"/>
              <a:t>Set icon condition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1"/>
            <a:ext cx="8229600" cy="3733799"/>
          </a:xfrm>
        </p:spPr>
        <p:txBody>
          <a:bodyPr/>
          <a:lstStyle/>
          <a:p>
            <a:r>
              <a:rPr lang="en-US" dirty="0" smtClean="0"/>
              <a:t>Generate KML from Web Service</a:t>
            </a:r>
          </a:p>
          <a:p>
            <a:r>
              <a:rPr lang="en-US" dirty="0" smtClean="0"/>
              <a:t>Generate KML from Web Application</a:t>
            </a:r>
          </a:p>
          <a:p>
            <a:r>
              <a:rPr lang="en-US" dirty="0" smtClean="0"/>
              <a:t>Retrieve an image from a web service</a:t>
            </a:r>
          </a:p>
          <a:p>
            <a:r>
              <a:rPr lang="en-US" dirty="0" smtClean="0"/>
              <a:t>Preview KML on Google Maps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99</TotalTime>
  <Words>318</Words>
  <Application>Microsoft Office PowerPoint</Application>
  <PresentationFormat>On-screen Show (4:3)</PresentationFormat>
  <Paragraphs>68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Verve</vt:lpstr>
      <vt:lpstr>ODBC2KML Requirements Meeting</vt:lpstr>
      <vt:lpstr>Project working structure</vt:lpstr>
      <vt:lpstr>Where are we standing?</vt:lpstr>
      <vt:lpstr>Impacts of this course</vt:lpstr>
      <vt:lpstr>Major Functions</vt:lpstr>
      <vt:lpstr>List of Requirements</vt:lpstr>
      <vt:lpstr>Requirements, cont.</vt:lpstr>
      <vt:lpstr>Requirements, cont.</vt:lpstr>
      <vt:lpstr>Requirements, cont.</vt:lpstr>
      <vt:lpstr>HCI</vt:lpstr>
      <vt:lpstr>Questions for the Client</vt:lpstr>
      <vt:lpstr>Planned Work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ODBC2KML</dc:title>
  <dc:creator>Richard Sween</dc:creator>
  <cp:lastModifiedBy>nindoja</cp:lastModifiedBy>
  <cp:revision>17</cp:revision>
  <dcterms:created xsi:type="dcterms:W3CDTF">2009-10-20T18:03:37Z</dcterms:created>
  <dcterms:modified xsi:type="dcterms:W3CDTF">2009-11-05T20:58:55Z</dcterms:modified>
</cp:coreProperties>
</file>