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57" r:id="rId6"/>
    <p:sldId id="266" r:id="rId7"/>
    <p:sldId id="263" r:id="rId8"/>
    <p:sldId id="259" r:id="rId9"/>
    <p:sldId id="264" r:id="rId10"/>
    <p:sldId id="260" r:id="rId11"/>
    <p:sldId id="265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A3CD6D-8599-4034-BAD4-A18B6C4D0590}" type="slidenum">
              <a:rPr lang="en-US"/>
              <a:pPr/>
              <a:t>2</a:t>
            </a:fld>
            <a:endParaRPr lang="en-US"/>
          </a:p>
        </p:txBody>
      </p:sp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5E658F-E371-4416-A845-4AAB5D7387C4}" type="slidenum">
              <a:rPr lang="en-US"/>
              <a:pPr/>
              <a:t>3</a:t>
            </a:fld>
            <a:endParaRPr lang="en-US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A31CA5-EDC4-4CE8-B618-EB6C97B2934B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Requirements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dirty="0" smtClean="0"/>
              <a:t>October 27, 2009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HCI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Color overlays</a:t>
            </a:r>
          </a:p>
          <a:p>
            <a:r>
              <a:rPr lang="en-US" dirty="0" smtClean="0"/>
              <a:t>Individual descriptions for table rows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Document</a:t>
            </a:r>
          </a:p>
          <a:p>
            <a:r>
              <a:rPr lang="en-US" dirty="0" smtClean="0"/>
              <a:t>Interim Report</a:t>
            </a:r>
          </a:p>
          <a:p>
            <a:r>
              <a:rPr lang="en-US" dirty="0" smtClean="0"/>
              <a:t>Requirements Revision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working structure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228160" cy="4949800"/>
          </a:xfrm>
          <a:ln/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Two weekly group meetings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Weekly reports are submitted explaining the progress made on that week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Used to keep track of project schedule and time management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Log is maintained for every activity in the group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Each person is assigned equal amount of work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Peer evaluations are done after every document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Where are we standing?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444307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Proposal – Hours spend on average 20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Project Plan – Hours spend on average 14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Conops</a:t>
            </a:r>
            <a:r>
              <a:rPr lang="en-US" dirty="0"/>
              <a:t> – Hours spend on average 16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HCI  -Hours spend on average 23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SRS – Hours spend on average 24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ATP – Right now we are working on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Impacts of this course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228160" cy="5409208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Every document goes through multiple revisions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Make students to understand whole SE process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Builds a good working team relationship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ODBC to KML project makes them to think and work on certain things that they have not covered in courses 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Gives them a kind of real world development experience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Really,a</a:t>
            </a:r>
            <a:r>
              <a:rPr lang="en-US" dirty="0"/>
              <a:t> fun experience for all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on Google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View Connection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Map database fields to KML fields</a:t>
            </a:r>
          </a:p>
          <a:p>
            <a:r>
              <a:rPr lang="en-US" dirty="0" smtClean="0"/>
              <a:t>View Values from Database Tables</a:t>
            </a:r>
          </a:p>
          <a:p>
            <a:r>
              <a:rPr lang="en-US" dirty="0" smtClean="0"/>
              <a:t>Set Description</a:t>
            </a:r>
          </a:p>
          <a:p>
            <a:r>
              <a:rPr lang="en-US" dirty="0" smtClean="0"/>
              <a:t>Insert field value into KML description</a:t>
            </a:r>
          </a:p>
          <a:p>
            <a:r>
              <a:rPr lang="en-US" dirty="0" smtClean="0"/>
              <a:t>Insert picture into KML description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Upload an Icon from User’s Computer</a:t>
            </a:r>
          </a:p>
          <a:p>
            <a:r>
              <a:rPr lang="en-US" dirty="0" smtClean="0"/>
              <a:t>Upload an Icon from the web</a:t>
            </a:r>
          </a:p>
          <a:p>
            <a:r>
              <a:rPr lang="en-US" dirty="0" smtClean="0"/>
              <a:t>Add an icon to the connection</a:t>
            </a:r>
          </a:p>
          <a:p>
            <a:r>
              <a:rPr lang="en-US" dirty="0" smtClean="0"/>
              <a:t>Select Icon overlay color</a:t>
            </a:r>
          </a:p>
          <a:p>
            <a:r>
              <a:rPr lang="en-US" dirty="0" smtClean="0"/>
              <a:t>Set icon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733799"/>
          </a:xfrm>
        </p:spPr>
        <p:txBody>
          <a:bodyPr/>
          <a:lstStyle/>
          <a:p>
            <a:r>
              <a:rPr lang="en-US" dirty="0" smtClean="0"/>
              <a:t>Generate KML from Web Service</a:t>
            </a:r>
          </a:p>
          <a:p>
            <a:r>
              <a:rPr lang="en-US" dirty="0" smtClean="0"/>
              <a:t>Generate KML from Web Application</a:t>
            </a:r>
          </a:p>
          <a:p>
            <a:r>
              <a:rPr lang="en-US" dirty="0" smtClean="0"/>
              <a:t>Retrieve an image from a web service</a:t>
            </a:r>
          </a:p>
          <a:p>
            <a:r>
              <a:rPr lang="en-US" dirty="0" smtClean="0"/>
              <a:t>Preview KML on Google Maps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</TotalTime>
  <Words>312</Words>
  <Application>Microsoft Office PowerPoint</Application>
  <PresentationFormat>On-screen Show (4:3)</PresentationFormat>
  <Paragraphs>67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ODBC2KML Requirements Meeting</vt:lpstr>
      <vt:lpstr>Project working structure</vt:lpstr>
      <vt:lpstr>Where are we standing?</vt:lpstr>
      <vt:lpstr>Impacts of this course</vt:lpstr>
      <vt:lpstr>Major Functions</vt:lpstr>
      <vt:lpstr>List of Requirements</vt:lpstr>
      <vt:lpstr>Requirements, cont.</vt:lpstr>
      <vt:lpstr>Requirements, cont.</vt:lpstr>
      <vt:lpstr>Requirements, cont.</vt:lpstr>
      <vt:lpstr>HCI</vt:lpstr>
      <vt:lpstr>Questions for the Client</vt:lpstr>
      <vt:lpstr>Planned Work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Richard Sween</cp:lastModifiedBy>
  <cp:revision>15</cp:revision>
  <dcterms:created xsi:type="dcterms:W3CDTF">2009-10-20T18:03:37Z</dcterms:created>
  <dcterms:modified xsi:type="dcterms:W3CDTF">2009-10-22T17:59:04Z</dcterms:modified>
</cp:coreProperties>
</file>