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57" r:id="rId6"/>
    <p:sldId id="266" r:id="rId7"/>
    <p:sldId id="263" r:id="rId8"/>
    <p:sldId id="259" r:id="rId9"/>
    <p:sldId id="264" r:id="rId10"/>
    <p:sldId id="260" r:id="rId11"/>
    <p:sldId id="276" r:id="rId12"/>
    <p:sldId id="270" r:id="rId13"/>
    <p:sldId id="275" r:id="rId14"/>
    <p:sldId id="274" r:id="rId15"/>
    <p:sldId id="271" r:id="rId16"/>
    <p:sldId id="272" r:id="rId17"/>
    <p:sldId id="277" r:id="rId18"/>
    <p:sldId id="273" r:id="rId19"/>
    <p:sldId id="265" r:id="rId20"/>
    <p:sldId id="261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63" autoAdjust="0"/>
    <p:restoredTop sz="94660"/>
  </p:normalViewPr>
  <p:slideViewPr>
    <p:cSldViewPr>
      <p:cViewPr varScale="1">
        <p:scale>
          <a:sx n="110" d="100"/>
          <a:sy n="110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3CD6D-8599-4034-BAD4-A18B6C4D0590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E658F-E371-4416-A845-4AAB5D7387C4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31CA5-EDC4-4CE8-B618-EB6C97B2934B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11/10/09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Requirements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smtClean="0"/>
              <a:t>November 5, </a:t>
            </a:r>
            <a:r>
              <a:rPr lang="en-US" b="1" dirty="0" smtClean="0"/>
              <a:t>2009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Screenshot</a:t>
            </a:r>
            <a:endParaRPr lang="en-US" dirty="0"/>
          </a:p>
        </p:txBody>
      </p:sp>
      <p:pic>
        <p:nvPicPr>
          <p:cNvPr id="4" name="Content Placeholder 3" descr="MainPag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4599"/>
            <a:ext cx="8229600" cy="43883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Create/</a:t>
            </a:r>
            <a:r>
              <a:rPr lang="en-US" dirty="0" smtClean="0"/>
              <a:t>Modify/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 descr="Overall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3494"/>
            <a:ext cx="8229600" cy="441056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Connection/</a:t>
            </a:r>
            <a:r>
              <a:rPr lang="en-US" dirty="0" smtClean="0"/>
              <a:t>Database/</a:t>
            </a:r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6" name="Content Placeholder 5" descr="ConnectionDatabaseDesc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2752"/>
            <a:ext cx="8229600" cy="441204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Overlay/Icon Screenshot	</a:t>
            </a:r>
            <a:endParaRPr lang="en-US" dirty="0"/>
          </a:p>
        </p:txBody>
      </p:sp>
      <p:pic>
        <p:nvPicPr>
          <p:cNvPr id="4" name="Content Placeholder 3" descr="IconOverla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4402"/>
            <a:ext cx="8229600" cy="444874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Library</a:t>
            </a:r>
            <a:endParaRPr lang="en-US" dirty="0"/>
          </a:p>
        </p:txBody>
      </p:sp>
      <p:pic>
        <p:nvPicPr>
          <p:cNvPr id="4" name="Content Placeholder 3" descr="iconlibrar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0775"/>
            <a:ext cx="8229600" cy="445599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Screenshot</a:t>
            </a:r>
            <a:endParaRPr lang="en-US" dirty="0"/>
          </a:p>
        </p:txBody>
      </p:sp>
      <p:pic>
        <p:nvPicPr>
          <p:cNvPr id="6" name="Content Placeholder 5" descr="Overlay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6017"/>
            <a:ext cx="8229600" cy="442551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Condition Screenshot</a:t>
            </a:r>
            <a:endParaRPr lang="en-US" dirty="0"/>
          </a:p>
        </p:txBody>
      </p:sp>
      <p:pic>
        <p:nvPicPr>
          <p:cNvPr id="4" name="Content Placeholder 3" descr="ModCondition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9439"/>
            <a:ext cx="8229600" cy="445867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Icon </a:t>
            </a:r>
            <a:endParaRPr lang="en-US" dirty="0"/>
          </a:p>
        </p:txBody>
      </p:sp>
      <p:pic>
        <p:nvPicPr>
          <p:cNvPr id="6" name="Content Placeholder 5" descr="UploadIcon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9882"/>
            <a:ext cx="8229600" cy="447778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Color overlays</a:t>
            </a:r>
          </a:p>
          <a:p>
            <a:r>
              <a:rPr lang="en-US" dirty="0" smtClean="0"/>
              <a:t>Individual descriptions for table rows</a:t>
            </a:r>
          </a:p>
          <a:p>
            <a:r>
              <a:rPr lang="en-US" dirty="0" smtClean="0"/>
              <a:t>Support for multiple tables per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working structure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4949800"/>
          </a:xfrm>
          <a:ln/>
        </p:spPr>
        <p:txBody>
          <a:bodyPr lIns="82945" tIns="41473" rIns="82945" bIns="41473">
            <a:normAutofit fontScale="925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Two weekly group meetings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Weekly reports are submitted explaining the progress made on that week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Used to keep track of project schedule and time management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Log is maintained for every activity in the group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Each person is assigned equal amount of work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Peer evaluations are done after every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Document</a:t>
            </a:r>
          </a:p>
          <a:p>
            <a:r>
              <a:rPr lang="en-US" dirty="0" smtClean="0"/>
              <a:t>Interim Report</a:t>
            </a:r>
          </a:p>
          <a:p>
            <a:r>
              <a:rPr lang="en-US" dirty="0" smtClean="0"/>
              <a:t>Requirements Revision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Where are we standing?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Proposal – Hours spend on average 20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Plan – Hours spend on average 14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Conops</a:t>
            </a:r>
            <a:r>
              <a:rPr lang="en-US" dirty="0"/>
              <a:t> – Hours spend on average 16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HCI  -Hours spend on average 23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SRS – Hours spend on average 24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ATP – Right now we are working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540920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Every document goes through multiple revisions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Make students to understand whole SE process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Builds a good working team relationship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ODBC to KML project makes them to think and work on certain things that they have not covered in courses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Gives them a kind of real world development experience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Really,a</a:t>
            </a:r>
            <a:r>
              <a:rPr lang="en-US" dirty="0"/>
              <a:t> fun experience for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Map database fields to KML fields</a:t>
            </a:r>
          </a:p>
          <a:p>
            <a:r>
              <a:rPr lang="en-US" dirty="0" smtClean="0"/>
              <a:t>View Values from Database Tables</a:t>
            </a:r>
          </a:p>
          <a:p>
            <a:r>
              <a:rPr lang="en-US" dirty="0" smtClean="0"/>
              <a:t>Set Description</a:t>
            </a:r>
          </a:p>
          <a:p>
            <a:r>
              <a:rPr lang="en-US" dirty="0" smtClean="0"/>
              <a:t>Insert field value into KML description</a:t>
            </a:r>
          </a:p>
          <a:p>
            <a:r>
              <a:rPr lang="en-US" dirty="0" smtClean="0"/>
              <a:t>Insert picture into KML 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icon to the connection</a:t>
            </a:r>
          </a:p>
          <a:p>
            <a:r>
              <a:rPr lang="en-US" dirty="0" smtClean="0"/>
              <a:t>Select Icon overlay color</a:t>
            </a:r>
          </a:p>
          <a:p>
            <a:r>
              <a:rPr lang="en-US" dirty="0" smtClean="0"/>
              <a:t>Set icon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799"/>
          </a:xfrm>
        </p:spPr>
        <p:txBody>
          <a:bodyPr/>
          <a:lstStyle/>
          <a:p>
            <a:r>
              <a:rPr lang="en-US" dirty="0" smtClean="0"/>
              <a:t>Generate KML from Web Service</a:t>
            </a:r>
          </a:p>
          <a:p>
            <a:r>
              <a:rPr lang="en-US" dirty="0" smtClean="0"/>
              <a:t>Generate KML from Web Application</a:t>
            </a:r>
          </a:p>
          <a:p>
            <a:r>
              <a:rPr lang="en-US" dirty="0" smtClean="0"/>
              <a:t>Retrieve an image from a web service</a:t>
            </a:r>
          </a:p>
          <a:p>
            <a:r>
              <a:rPr lang="en-US" dirty="0" smtClean="0"/>
              <a:t>Preview KML on Google Maps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112</TotalTime>
  <Words>353</Words>
  <Application>Microsoft Macintosh PowerPoint</Application>
  <PresentationFormat>On-screen Show (4:3)</PresentationFormat>
  <Paragraphs>76</Paragraphs>
  <Slides>21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ODBC2KML Requirements Meeting</vt:lpstr>
      <vt:lpstr>Project working structure</vt:lpstr>
      <vt:lpstr>Where are we standing?</vt:lpstr>
      <vt:lpstr>Impacts of this course</vt:lpstr>
      <vt:lpstr>Major Functions</vt:lpstr>
      <vt:lpstr>List of Requirements</vt:lpstr>
      <vt:lpstr>Requirements, cont.</vt:lpstr>
      <vt:lpstr>Requirements, cont.</vt:lpstr>
      <vt:lpstr>Requirements, cont.</vt:lpstr>
      <vt:lpstr>HCI</vt:lpstr>
      <vt:lpstr>Main Page Screenshot</vt:lpstr>
      <vt:lpstr>Overall View of Create/Modify/View</vt:lpstr>
      <vt:lpstr>Connection/Database/Description</vt:lpstr>
      <vt:lpstr>Overlay/Icon Screenshot </vt:lpstr>
      <vt:lpstr>Icon Library</vt:lpstr>
      <vt:lpstr>Overlay Screenshot</vt:lpstr>
      <vt:lpstr>Modify Condition Screenshot</vt:lpstr>
      <vt:lpstr>Upload Icon </vt:lpstr>
      <vt:lpstr>Questions for the Client</vt:lpstr>
      <vt:lpstr>Planned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blah blah</cp:lastModifiedBy>
  <cp:revision>21</cp:revision>
  <dcterms:created xsi:type="dcterms:W3CDTF">2009-11-10T19:00:45Z</dcterms:created>
  <dcterms:modified xsi:type="dcterms:W3CDTF">2009-11-10T19:02:26Z</dcterms:modified>
</cp:coreProperties>
</file>