
<file path=[Content_Types].xml><?xml version="1.0" encoding="utf-8"?>
<Types xmlns="http://schemas.openxmlformats.org/package/2006/content-types">
  <Default Extension="png" ContentType="image/png"/>
  <Default Extension="glb" ContentType="model/gltf.binary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35" d="100"/>
          <a:sy n="35" d="100"/>
        </p:scale>
        <p:origin x="2058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914003022876df61" providerId="LiveId" clId="{F4803A91-D23C-4F7A-9248-B45A47E13F0D}"/>
    <pc:docChg chg="undo custSel addSld delSld modSld">
      <pc:chgData name="" userId="914003022876df61" providerId="LiveId" clId="{F4803A91-D23C-4F7A-9248-B45A47E13F0D}" dt="2024-01-16T20:27:57.143" v="797" actId="404"/>
      <pc:docMkLst>
        <pc:docMk/>
      </pc:docMkLst>
      <pc:sldChg chg="addSp delSp del modTransition">
        <pc:chgData name="" userId="914003022876df61" providerId="LiveId" clId="{F4803A91-D23C-4F7A-9248-B45A47E13F0D}" dt="2024-01-16T19:26:01.737" v="366" actId="2696"/>
        <pc:sldMkLst>
          <pc:docMk/>
          <pc:sldMk cId="2799710731" sldId="256"/>
        </pc:sldMkLst>
        <pc:spChg chg="add del">
          <ac:chgData name="" userId="914003022876df61" providerId="LiveId" clId="{F4803A91-D23C-4F7A-9248-B45A47E13F0D}" dt="2024-01-16T19:18:41.819" v="132"/>
          <ac:spMkLst>
            <pc:docMk/>
            <pc:sldMk cId="2799710731" sldId="256"/>
            <ac:spMk id="4" creationId="{E81D9B11-0CB7-4420-8FBC-82A6F99C6A6E}"/>
          </ac:spMkLst>
        </pc:spChg>
      </pc:sldChg>
      <pc:sldChg chg="addSp delSp modSp modTransition">
        <pc:chgData name="" userId="914003022876df61" providerId="LiveId" clId="{F4803A91-D23C-4F7A-9248-B45A47E13F0D}" dt="2024-01-16T20:26:39.910" v="792" actId="403"/>
        <pc:sldMkLst>
          <pc:docMk/>
          <pc:sldMk cId="1081551901" sldId="257"/>
        </pc:sldMkLst>
        <pc:spChg chg="mod">
          <ac:chgData name="" userId="914003022876df61" providerId="LiveId" clId="{F4803A91-D23C-4F7A-9248-B45A47E13F0D}" dt="2024-01-16T20:17:48.110" v="715" actId="2711"/>
          <ac:spMkLst>
            <pc:docMk/>
            <pc:sldMk cId="1081551901" sldId="257"/>
            <ac:spMk id="2" creationId="{288C873D-0B85-42C5-BAAD-96DC9FB4D067}"/>
          </ac:spMkLst>
        </pc:spChg>
        <pc:spChg chg="del mod">
          <ac:chgData name="" userId="914003022876df61" providerId="LiveId" clId="{F4803A91-D23C-4F7A-9248-B45A47E13F0D}" dt="2024-01-16T19:20:41.114" v="184" actId="478"/>
          <ac:spMkLst>
            <pc:docMk/>
            <pc:sldMk cId="1081551901" sldId="257"/>
            <ac:spMk id="4" creationId="{741EE8E3-F139-4609-BB67-00CA04B67000}"/>
          </ac:spMkLst>
        </pc:spChg>
        <pc:spChg chg="del mod">
          <ac:chgData name="" userId="914003022876df61" providerId="LiveId" clId="{F4803A91-D23C-4F7A-9248-B45A47E13F0D}" dt="2024-01-16T18:53:18.908" v="4" actId="478"/>
          <ac:spMkLst>
            <pc:docMk/>
            <pc:sldMk cId="1081551901" sldId="257"/>
            <ac:spMk id="11" creationId="{72472718-4791-4554-A85E-86D34B96DBE1}"/>
          </ac:spMkLst>
        </pc:spChg>
        <pc:spChg chg="del">
          <ac:chgData name="" userId="914003022876df61" providerId="LiveId" clId="{F4803A91-D23C-4F7A-9248-B45A47E13F0D}" dt="2024-01-16T18:53:18.908" v="4" actId="478"/>
          <ac:spMkLst>
            <pc:docMk/>
            <pc:sldMk cId="1081551901" sldId="257"/>
            <ac:spMk id="12" creationId="{C2EB3D0B-EBF5-4BD0-BA3E-960461D8B147}"/>
          </ac:spMkLst>
        </pc:spChg>
        <pc:spChg chg="add del mod">
          <ac:chgData name="" userId="914003022876df61" providerId="LiveId" clId="{F4803A91-D23C-4F7A-9248-B45A47E13F0D}" dt="2024-01-16T19:10:31.254" v="64" actId="478"/>
          <ac:spMkLst>
            <pc:docMk/>
            <pc:sldMk cId="1081551901" sldId="257"/>
            <ac:spMk id="13" creationId="{BC7FB199-D2DB-4C80-B3D1-58CB00B4F224}"/>
          </ac:spMkLst>
        </pc:spChg>
        <pc:spChg chg="add del mod">
          <ac:chgData name="" userId="914003022876df61" providerId="LiveId" clId="{F4803A91-D23C-4F7A-9248-B45A47E13F0D}" dt="2024-01-16T19:10:31.254" v="64" actId="478"/>
          <ac:spMkLst>
            <pc:docMk/>
            <pc:sldMk cId="1081551901" sldId="257"/>
            <ac:spMk id="14" creationId="{D02DA5BB-84A4-4E72-9C3F-06074C20FC3B}"/>
          </ac:spMkLst>
        </pc:spChg>
        <pc:spChg chg="add del mod">
          <ac:chgData name="" userId="914003022876df61" providerId="LiveId" clId="{F4803A91-D23C-4F7A-9248-B45A47E13F0D}" dt="2024-01-16T19:10:31.254" v="64" actId="478"/>
          <ac:spMkLst>
            <pc:docMk/>
            <pc:sldMk cId="1081551901" sldId="257"/>
            <ac:spMk id="15" creationId="{5E3F9B07-721E-45F2-B9C9-372E25CED701}"/>
          </ac:spMkLst>
        </pc:spChg>
        <pc:spChg chg="add del mod">
          <ac:chgData name="" userId="914003022876df61" providerId="LiveId" clId="{F4803A91-D23C-4F7A-9248-B45A47E13F0D}" dt="2024-01-16T19:18:01.860" v="128" actId="478"/>
          <ac:spMkLst>
            <pc:docMk/>
            <pc:sldMk cId="1081551901" sldId="257"/>
            <ac:spMk id="16" creationId="{1924395E-DC4A-4ACF-ACF1-579B79DFB59C}"/>
          </ac:spMkLst>
        </pc:spChg>
        <pc:spChg chg="add del mod">
          <ac:chgData name="" userId="914003022876df61" providerId="LiveId" clId="{F4803A91-D23C-4F7A-9248-B45A47E13F0D}" dt="2024-01-16T19:18:01.860" v="128" actId="478"/>
          <ac:spMkLst>
            <pc:docMk/>
            <pc:sldMk cId="1081551901" sldId="257"/>
            <ac:spMk id="17" creationId="{60B9734C-B19F-41D9-84FB-479568B242C9}"/>
          </ac:spMkLst>
        </pc:spChg>
        <pc:spChg chg="add del mod">
          <ac:chgData name="" userId="914003022876df61" providerId="LiveId" clId="{F4803A91-D23C-4F7A-9248-B45A47E13F0D}" dt="2024-01-16T19:16:35.292" v="125" actId="478"/>
          <ac:spMkLst>
            <pc:docMk/>
            <pc:sldMk cId="1081551901" sldId="257"/>
            <ac:spMk id="18" creationId="{C910EC16-FEA7-4375-B15C-BE642149C3C4}"/>
          </ac:spMkLst>
        </pc:spChg>
        <pc:spChg chg="add del mod">
          <ac:chgData name="" userId="914003022876df61" providerId="LiveId" clId="{F4803A91-D23C-4F7A-9248-B45A47E13F0D}" dt="2024-01-16T19:16:30.212" v="124" actId="478"/>
          <ac:spMkLst>
            <pc:docMk/>
            <pc:sldMk cId="1081551901" sldId="257"/>
            <ac:spMk id="19" creationId="{AEBABEB9-B49D-4C35-935C-73D8EEA2C97E}"/>
          </ac:spMkLst>
        </pc:spChg>
        <pc:spChg chg="add del mod">
          <ac:chgData name="" userId="914003022876df61" providerId="LiveId" clId="{F4803A91-D23C-4F7A-9248-B45A47E13F0D}" dt="2024-01-16T19:18:01.860" v="128" actId="478"/>
          <ac:spMkLst>
            <pc:docMk/>
            <pc:sldMk cId="1081551901" sldId="257"/>
            <ac:spMk id="20" creationId="{EE09B44E-CC55-42D9-88B1-22ED57925FC3}"/>
          </ac:spMkLst>
        </pc:spChg>
        <pc:spChg chg="add del mod">
          <ac:chgData name="" userId="914003022876df61" providerId="LiveId" clId="{F4803A91-D23C-4F7A-9248-B45A47E13F0D}" dt="2024-01-16T19:18:01.860" v="128" actId="478"/>
          <ac:spMkLst>
            <pc:docMk/>
            <pc:sldMk cId="1081551901" sldId="257"/>
            <ac:spMk id="21" creationId="{4A66118C-E8C4-481D-B68E-AB344011ED7A}"/>
          </ac:spMkLst>
        </pc:spChg>
        <pc:spChg chg="add del mod">
          <ac:chgData name="" userId="914003022876df61" providerId="LiveId" clId="{F4803A91-D23C-4F7A-9248-B45A47E13F0D}" dt="2024-01-16T19:18:01.860" v="128" actId="478"/>
          <ac:spMkLst>
            <pc:docMk/>
            <pc:sldMk cId="1081551901" sldId="257"/>
            <ac:spMk id="22" creationId="{EBC4786B-233F-4AA3-8800-A6647E8DFE7D}"/>
          </ac:spMkLst>
        </pc:spChg>
        <pc:spChg chg="add del mod">
          <ac:chgData name="" userId="914003022876df61" providerId="LiveId" clId="{F4803A91-D23C-4F7A-9248-B45A47E13F0D}" dt="2024-01-16T19:18:01.860" v="128" actId="478"/>
          <ac:spMkLst>
            <pc:docMk/>
            <pc:sldMk cId="1081551901" sldId="257"/>
            <ac:spMk id="23" creationId="{2A96CB45-553C-42CD-8E13-28562B5FA1C4}"/>
          </ac:spMkLst>
        </pc:spChg>
        <pc:spChg chg="add mod">
          <ac:chgData name="" userId="914003022876df61" providerId="LiveId" clId="{F4803A91-D23C-4F7A-9248-B45A47E13F0D}" dt="2024-01-16T20:26:39.910" v="792" actId="403"/>
          <ac:spMkLst>
            <pc:docMk/>
            <pc:sldMk cId="1081551901" sldId="257"/>
            <ac:spMk id="24" creationId="{6B356FDB-D841-4001-BB2A-F136D3795078}"/>
          </ac:spMkLst>
        </pc:spChg>
        <pc:spChg chg="add mod">
          <ac:chgData name="" userId="914003022876df61" providerId="LiveId" clId="{F4803A91-D23C-4F7A-9248-B45A47E13F0D}" dt="2024-01-16T20:18:06.977" v="718" actId="14100"/>
          <ac:spMkLst>
            <pc:docMk/>
            <pc:sldMk cId="1081551901" sldId="257"/>
            <ac:spMk id="25" creationId="{B37F3FAE-8B37-44FE-8541-F2E06B63FA89}"/>
          </ac:spMkLst>
        </pc:spChg>
        <pc:spChg chg="add mod">
          <ac:chgData name="" userId="914003022876df61" providerId="LiveId" clId="{F4803A91-D23C-4F7A-9248-B45A47E13F0D}" dt="2024-01-16T20:24:04.413" v="778" actId="2711"/>
          <ac:spMkLst>
            <pc:docMk/>
            <pc:sldMk cId="1081551901" sldId="257"/>
            <ac:spMk id="26" creationId="{DCF96A1A-9890-4764-B08E-B455274C7E1A}"/>
          </ac:spMkLst>
        </pc:spChg>
        <pc:spChg chg="add del">
          <ac:chgData name="" userId="914003022876df61" providerId="LiveId" clId="{F4803A91-D23C-4F7A-9248-B45A47E13F0D}" dt="2024-01-16T19:22:21.931" v="241"/>
          <ac:spMkLst>
            <pc:docMk/>
            <pc:sldMk cId="1081551901" sldId="257"/>
            <ac:spMk id="27" creationId="{47AA2E23-FCA0-49B9-A656-67CEDABCAF5D}"/>
          </ac:spMkLst>
        </pc:spChg>
        <pc:graphicFrameChg chg="add del mod modGraphic">
          <ac:chgData name="" userId="914003022876df61" providerId="LiveId" clId="{F4803A91-D23C-4F7A-9248-B45A47E13F0D}" dt="2024-01-16T19:30:10.536" v="378" actId="478"/>
          <ac:graphicFrameMkLst>
            <pc:docMk/>
            <pc:sldMk cId="1081551901" sldId="257"/>
            <ac:graphicFrameMk id="28" creationId="{B257C916-F0A9-4127-A585-43368DB95566}"/>
          </ac:graphicFrameMkLst>
        </pc:graphicFrameChg>
        <pc:graphicFrameChg chg="add mod modGraphic">
          <ac:chgData name="" userId="914003022876df61" providerId="LiveId" clId="{F4803A91-D23C-4F7A-9248-B45A47E13F0D}" dt="2024-01-16T19:30:48" v="384" actId="1076"/>
          <ac:graphicFrameMkLst>
            <pc:docMk/>
            <pc:sldMk cId="1081551901" sldId="257"/>
            <ac:graphicFrameMk id="29" creationId="{494C13D7-B78C-480C-90A0-625887FB3C93}"/>
          </ac:graphicFrameMkLst>
        </pc:graphicFrameChg>
      </pc:sldChg>
      <pc:sldChg chg="addSp delSp modSp modTransition">
        <pc:chgData name="" userId="914003022876df61" providerId="LiveId" clId="{F4803A91-D23C-4F7A-9248-B45A47E13F0D}" dt="2024-01-16T20:18:29.789" v="721" actId="2711"/>
        <pc:sldMkLst>
          <pc:docMk/>
          <pc:sldMk cId="458204261" sldId="258"/>
        </pc:sldMkLst>
        <pc:spChg chg="mod">
          <ac:chgData name="" userId="914003022876df61" providerId="LiveId" clId="{F4803A91-D23C-4F7A-9248-B45A47E13F0D}" dt="2024-01-16T20:18:29.789" v="721" actId="2711"/>
          <ac:spMkLst>
            <pc:docMk/>
            <pc:sldMk cId="458204261" sldId="258"/>
            <ac:spMk id="2" creationId="{D3873D0F-2FA9-4CF4-8C3F-8D0C7F884591}"/>
          </ac:spMkLst>
        </pc:spChg>
        <pc:spChg chg="del mod">
          <ac:chgData name="" userId="914003022876df61" providerId="LiveId" clId="{F4803A91-D23C-4F7A-9248-B45A47E13F0D}" dt="2024-01-16T19:10:19.766" v="61" actId="478"/>
          <ac:spMkLst>
            <pc:docMk/>
            <pc:sldMk cId="458204261" sldId="258"/>
            <ac:spMk id="6" creationId="{956CFF0C-C4F9-4FA8-9C8F-360AC53EEA17}"/>
          </ac:spMkLst>
        </pc:spChg>
        <pc:spChg chg="add del mod">
          <ac:chgData name="" userId="914003022876df61" providerId="LiveId" clId="{F4803A91-D23C-4F7A-9248-B45A47E13F0D}" dt="2024-01-16T19:10:19.766" v="61" actId="478"/>
          <ac:spMkLst>
            <pc:docMk/>
            <pc:sldMk cId="458204261" sldId="258"/>
            <ac:spMk id="7" creationId="{88152CDB-AD57-4A10-9B84-DDCE94F64957}"/>
          </ac:spMkLst>
        </pc:spChg>
        <pc:spChg chg="add del mod">
          <ac:chgData name="" userId="914003022876df61" providerId="LiveId" clId="{F4803A91-D23C-4F7A-9248-B45A47E13F0D}" dt="2024-01-16T19:11:56.968" v="85"/>
          <ac:spMkLst>
            <pc:docMk/>
            <pc:sldMk cId="458204261" sldId="258"/>
            <ac:spMk id="8" creationId="{D0F3241D-B431-474D-ADD0-9C55C7379046}"/>
          </ac:spMkLst>
        </pc:spChg>
        <pc:graphicFrameChg chg="add mod modGraphic">
          <ac:chgData name="" userId="914003022876df61" providerId="LiveId" clId="{F4803A91-D23C-4F7A-9248-B45A47E13F0D}" dt="2024-01-16T19:31:24.481" v="395" actId="339"/>
          <ac:graphicFrameMkLst>
            <pc:docMk/>
            <pc:sldMk cId="458204261" sldId="258"/>
            <ac:graphicFrameMk id="9" creationId="{BBC8049F-CB32-4AB6-9575-46F26B9A7B80}"/>
          </ac:graphicFrameMkLst>
        </pc:graphicFrameChg>
      </pc:sldChg>
      <pc:sldChg chg="addSp delSp modSp modTransition">
        <pc:chgData name="" userId="914003022876df61" providerId="LiveId" clId="{F4803A91-D23C-4F7A-9248-B45A47E13F0D}" dt="2024-01-16T20:27:22.227" v="794" actId="2711"/>
        <pc:sldMkLst>
          <pc:docMk/>
          <pc:sldMk cId="1916331920" sldId="259"/>
        </pc:sldMkLst>
        <pc:spChg chg="mod">
          <ac:chgData name="" userId="914003022876df61" providerId="LiveId" clId="{F4803A91-D23C-4F7A-9248-B45A47E13F0D}" dt="2024-01-16T20:18:55.839" v="727" actId="1076"/>
          <ac:spMkLst>
            <pc:docMk/>
            <pc:sldMk cId="1916331920" sldId="259"/>
            <ac:spMk id="2" creationId="{69F22184-43E9-4DFC-9A5A-E56706A5B3C6}"/>
          </ac:spMkLst>
        </pc:spChg>
        <pc:spChg chg="mod">
          <ac:chgData name="" userId="914003022876df61" providerId="LiveId" clId="{F4803A91-D23C-4F7A-9248-B45A47E13F0D}" dt="2024-01-16T20:27:22.227" v="794" actId="2711"/>
          <ac:spMkLst>
            <pc:docMk/>
            <pc:sldMk cId="1916331920" sldId="259"/>
            <ac:spMk id="4" creationId="{E2C565F1-2D2A-42D9-816D-E92EEE29D19B}"/>
          </ac:spMkLst>
        </pc:spChg>
        <pc:spChg chg="add del mod">
          <ac:chgData name="" userId="914003022876df61" providerId="LiveId" clId="{F4803A91-D23C-4F7A-9248-B45A47E13F0D}" dt="2024-01-16T19:10:15.838" v="60" actId="478"/>
          <ac:spMkLst>
            <pc:docMk/>
            <pc:sldMk cId="1916331920" sldId="259"/>
            <ac:spMk id="5" creationId="{0DB876AE-4375-4BC0-B097-EE19817E7E58}"/>
          </ac:spMkLst>
        </pc:spChg>
        <pc:spChg chg="add del mod">
          <ac:chgData name="" userId="914003022876df61" providerId="LiveId" clId="{F4803A91-D23C-4F7A-9248-B45A47E13F0D}" dt="2024-01-16T19:10:15.838" v="60" actId="478"/>
          <ac:spMkLst>
            <pc:docMk/>
            <pc:sldMk cId="1916331920" sldId="259"/>
            <ac:spMk id="6" creationId="{05E8C514-BBCE-40D6-A14E-6F4F5C63F2D1}"/>
          </ac:spMkLst>
        </pc:spChg>
        <pc:spChg chg="add del mod">
          <ac:chgData name="" userId="914003022876df61" providerId="LiveId" clId="{F4803A91-D23C-4F7A-9248-B45A47E13F0D}" dt="2024-01-16T19:18:09.043" v="129" actId="478"/>
          <ac:spMkLst>
            <pc:docMk/>
            <pc:sldMk cId="1916331920" sldId="259"/>
            <ac:spMk id="7" creationId="{A634BDA3-A4A9-4CEA-9268-34B5F3A42060}"/>
          </ac:spMkLst>
        </pc:spChg>
        <pc:spChg chg="add del mod">
          <ac:chgData name="" userId="914003022876df61" providerId="LiveId" clId="{F4803A91-D23C-4F7A-9248-B45A47E13F0D}" dt="2024-01-16T19:18:09.043" v="129" actId="478"/>
          <ac:spMkLst>
            <pc:docMk/>
            <pc:sldMk cId="1916331920" sldId="259"/>
            <ac:spMk id="8" creationId="{BC76DFAD-3D67-473A-8661-641FFFA67A01}"/>
          </ac:spMkLst>
        </pc:spChg>
        <pc:spChg chg="add del mod">
          <ac:chgData name="" userId="914003022876df61" providerId="LiveId" clId="{F4803A91-D23C-4F7A-9248-B45A47E13F0D}" dt="2024-01-16T19:18:09.043" v="129" actId="478"/>
          <ac:spMkLst>
            <pc:docMk/>
            <pc:sldMk cId="1916331920" sldId="259"/>
            <ac:spMk id="9" creationId="{35DBF70D-8A7C-46F9-98F3-3C5C20084758}"/>
          </ac:spMkLst>
        </pc:spChg>
        <pc:spChg chg="add del mod">
          <ac:chgData name="" userId="914003022876df61" providerId="LiveId" clId="{F4803A91-D23C-4F7A-9248-B45A47E13F0D}" dt="2024-01-16T19:18:09.043" v="129" actId="478"/>
          <ac:spMkLst>
            <pc:docMk/>
            <pc:sldMk cId="1916331920" sldId="259"/>
            <ac:spMk id="10" creationId="{1EA8D5BB-9C44-4B32-98DD-BE1FDA1F7171}"/>
          </ac:spMkLst>
        </pc:spChg>
        <pc:graphicFrameChg chg="add mod ord modGraphic">
          <ac:chgData name="" userId="914003022876df61" providerId="LiveId" clId="{F4803A91-D23C-4F7A-9248-B45A47E13F0D}" dt="2024-01-16T20:18:51.032" v="726" actId="1076"/>
          <ac:graphicFrameMkLst>
            <pc:docMk/>
            <pc:sldMk cId="1916331920" sldId="259"/>
            <ac:graphicFrameMk id="11" creationId="{EB299B8A-D484-4A94-9490-27DBA4704C36}"/>
          </ac:graphicFrameMkLst>
        </pc:graphicFrameChg>
      </pc:sldChg>
      <pc:sldChg chg="addSp delSp modSp modTransition">
        <pc:chgData name="" userId="914003022876df61" providerId="LiveId" clId="{F4803A91-D23C-4F7A-9248-B45A47E13F0D}" dt="2024-01-16T20:19:23.879" v="731" actId="1076"/>
        <pc:sldMkLst>
          <pc:docMk/>
          <pc:sldMk cId="646662133" sldId="260"/>
        </pc:sldMkLst>
        <pc:spChg chg="mod">
          <ac:chgData name="" userId="914003022876df61" providerId="LiveId" clId="{F4803A91-D23C-4F7A-9248-B45A47E13F0D}" dt="2024-01-16T20:19:19.359" v="730" actId="14100"/>
          <ac:spMkLst>
            <pc:docMk/>
            <pc:sldMk cId="646662133" sldId="260"/>
            <ac:spMk id="2" creationId="{C81E7EA3-E4F7-413E-8783-E14F1CF0C587}"/>
          </ac:spMkLst>
        </pc:spChg>
        <pc:spChg chg="add del mod">
          <ac:chgData name="" userId="914003022876df61" providerId="LiveId" clId="{F4803A91-D23C-4F7A-9248-B45A47E13F0D}" dt="2024-01-16T19:10:10.566" v="59" actId="478"/>
          <ac:spMkLst>
            <pc:docMk/>
            <pc:sldMk cId="646662133" sldId="260"/>
            <ac:spMk id="5" creationId="{DB2DA878-75DE-45C8-938B-5AA762E4025C}"/>
          </ac:spMkLst>
        </pc:spChg>
        <pc:spChg chg="add del mod">
          <ac:chgData name="" userId="914003022876df61" providerId="LiveId" clId="{F4803A91-D23C-4F7A-9248-B45A47E13F0D}" dt="2024-01-16T19:10:10.566" v="59" actId="478"/>
          <ac:spMkLst>
            <pc:docMk/>
            <pc:sldMk cId="646662133" sldId="260"/>
            <ac:spMk id="6" creationId="{20F76696-EE2F-4941-84F9-57758A1A0B8E}"/>
          </ac:spMkLst>
        </pc:spChg>
        <pc:spChg chg="add del">
          <ac:chgData name="" userId="914003022876df61" providerId="LiveId" clId="{F4803A91-D23C-4F7A-9248-B45A47E13F0D}" dt="2024-01-16T19:15:41.925" v="115"/>
          <ac:spMkLst>
            <pc:docMk/>
            <pc:sldMk cId="646662133" sldId="260"/>
            <ac:spMk id="7" creationId="{49297530-72B8-476B-916B-19E235A96880}"/>
          </ac:spMkLst>
        </pc:spChg>
        <pc:spChg chg="add del">
          <ac:chgData name="" userId="914003022876df61" providerId="LiveId" clId="{F4803A91-D23C-4F7A-9248-B45A47E13F0D}" dt="2024-01-16T19:15:58.188" v="119" actId="478"/>
          <ac:spMkLst>
            <pc:docMk/>
            <pc:sldMk cId="646662133" sldId="260"/>
            <ac:spMk id="8" creationId="{397CEA4A-1145-4D5D-A7BB-56198C600F7C}"/>
          </ac:spMkLst>
        </pc:spChg>
        <pc:graphicFrameChg chg="add mod modGraphic">
          <ac:chgData name="" userId="914003022876df61" providerId="LiveId" clId="{F4803A91-D23C-4F7A-9248-B45A47E13F0D}" dt="2024-01-16T20:19:23.879" v="731" actId="1076"/>
          <ac:graphicFrameMkLst>
            <pc:docMk/>
            <pc:sldMk cId="646662133" sldId="260"/>
            <ac:graphicFrameMk id="9" creationId="{D9549331-6DFF-4C7F-B5C7-20032B28B0D0}"/>
          </ac:graphicFrameMkLst>
        </pc:graphicFrameChg>
      </pc:sldChg>
      <pc:sldChg chg="addSp delSp modSp modTransition">
        <pc:chgData name="" userId="914003022876df61" providerId="LiveId" clId="{F4803A91-D23C-4F7A-9248-B45A47E13F0D}" dt="2024-01-16T20:19:34.220" v="733" actId="2711"/>
        <pc:sldMkLst>
          <pc:docMk/>
          <pc:sldMk cId="1982090924" sldId="261"/>
        </pc:sldMkLst>
        <pc:spChg chg="mod">
          <ac:chgData name="" userId="914003022876df61" providerId="LiveId" clId="{F4803A91-D23C-4F7A-9248-B45A47E13F0D}" dt="2024-01-16T20:19:34.220" v="733" actId="2711"/>
          <ac:spMkLst>
            <pc:docMk/>
            <pc:sldMk cId="1982090924" sldId="261"/>
            <ac:spMk id="2" creationId="{2BB8EBEF-8E99-4EA6-8247-F217FC475591}"/>
          </ac:spMkLst>
        </pc:spChg>
        <pc:spChg chg="add del mod">
          <ac:chgData name="" userId="914003022876df61" providerId="LiveId" clId="{F4803A91-D23C-4F7A-9248-B45A47E13F0D}" dt="2024-01-16T19:10:05.182" v="58" actId="478"/>
          <ac:spMkLst>
            <pc:docMk/>
            <pc:sldMk cId="1982090924" sldId="261"/>
            <ac:spMk id="5" creationId="{0F244A4B-8320-41BA-A31D-757F69BB8419}"/>
          </ac:spMkLst>
        </pc:spChg>
        <pc:spChg chg="add del mod">
          <ac:chgData name="" userId="914003022876df61" providerId="LiveId" clId="{F4803A91-D23C-4F7A-9248-B45A47E13F0D}" dt="2024-01-16T19:10:05.182" v="58" actId="478"/>
          <ac:spMkLst>
            <pc:docMk/>
            <pc:sldMk cId="1982090924" sldId="261"/>
            <ac:spMk id="6" creationId="{744ED939-63DE-4ED4-88B7-BFB7D9235C51}"/>
          </ac:spMkLst>
        </pc:spChg>
        <pc:spChg chg="add del mod">
          <ac:chgData name="" userId="914003022876df61" providerId="LiveId" clId="{F4803A91-D23C-4F7A-9248-B45A47E13F0D}" dt="2024-01-16T19:18:18.683" v="130" actId="478"/>
          <ac:spMkLst>
            <pc:docMk/>
            <pc:sldMk cId="1982090924" sldId="261"/>
            <ac:spMk id="7" creationId="{B57795D8-C02E-407A-93A1-C2DE67DD6A62}"/>
          </ac:spMkLst>
        </pc:spChg>
        <pc:graphicFrameChg chg="add mod modGraphic">
          <ac:chgData name="" userId="914003022876df61" providerId="LiveId" clId="{F4803A91-D23C-4F7A-9248-B45A47E13F0D}" dt="2024-01-16T19:32:28.056" v="409" actId="1076"/>
          <ac:graphicFrameMkLst>
            <pc:docMk/>
            <pc:sldMk cId="1982090924" sldId="261"/>
            <ac:graphicFrameMk id="8" creationId="{CBB1A25C-C982-40F2-B922-AC548EB74362}"/>
          </ac:graphicFrameMkLst>
        </pc:graphicFrameChg>
      </pc:sldChg>
      <pc:sldChg chg="addSp delSp modSp modTransition">
        <pc:chgData name="" userId="914003022876df61" providerId="LiveId" clId="{F4803A91-D23C-4F7A-9248-B45A47E13F0D}" dt="2024-01-16T20:19:45.060" v="734" actId="2711"/>
        <pc:sldMkLst>
          <pc:docMk/>
          <pc:sldMk cId="1779158780" sldId="262"/>
        </pc:sldMkLst>
        <pc:spChg chg="mod">
          <ac:chgData name="" userId="914003022876df61" providerId="LiveId" clId="{F4803A91-D23C-4F7A-9248-B45A47E13F0D}" dt="2024-01-16T20:19:45.060" v="734" actId="2711"/>
          <ac:spMkLst>
            <pc:docMk/>
            <pc:sldMk cId="1779158780" sldId="262"/>
            <ac:spMk id="2" creationId="{4FCA2CBA-D38D-434D-A709-346DAEEA6F17}"/>
          </ac:spMkLst>
        </pc:spChg>
        <pc:spChg chg="add del mod">
          <ac:chgData name="" userId="914003022876df61" providerId="LiveId" clId="{F4803A91-D23C-4F7A-9248-B45A47E13F0D}" dt="2024-01-16T19:10:01.534" v="57" actId="478"/>
          <ac:spMkLst>
            <pc:docMk/>
            <pc:sldMk cId="1779158780" sldId="262"/>
            <ac:spMk id="4" creationId="{F78AF7CD-43B5-45BB-9697-1CD2B6ADA36C}"/>
          </ac:spMkLst>
        </pc:spChg>
        <pc:spChg chg="add del mod">
          <ac:chgData name="" userId="914003022876df61" providerId="LiveId" clId="{F4803A91-D23C-4F7A-9248-B45A47E13F0D}" dt="2024-01-16T19:10:01.534" v="57" actId="478"/>
          <ac:spMkLst>
            <pc:docMk/>
            <pc:sldMk cId="1779158780" sldId="262"/>
            <ac:spMk id="5" creationId="{1214B021-ECBD-47CA-88E1-CE067F9D3607}"/>
          </ac:spMkLst>
        </pc:spChg>
        <pc:graphicFrameChg chg="add mod modGraphic">
          <ac:chgData name="" userId="914003022876df61" providerId="LiveId" clId="{F4803A91-D23C-4F7A-9248-B45A47E13F0D}" dt="2024-01-16T19:32:39.129" v="412" actId="339"/>
          <ac:graphicFrameMkLst>
            <pc:docMk/>
            <pc:sldMk cId="1779158780" sldId="262"/>
            <ac:graphicFrameMk id="6" creationId="{A7F2150B-1DF2-4C5B-9D44-D1652D4F0E09}"/>
          </ac:graphicFrameMkLst>
        </pc:graphicFrameChg>
      </pc:sldChg>
      <pc:sldChg chg="addSp delSp modSp modTransition">
        <pc:chgData name="" userId="914003022876df61" providerId="LiveId" clId="{F4803A91-D23C-4F7A-9248-B45A47E13F0D}" dt="2024-01-16T20:27:49.500" v="796" actId="14100"/>
        <pc:sldMkLst>
          <pc:docMk/>
          <pc:sldMk cId="2183074703" sldId="263"/>
        </pc:sldMkLst>
        <pc:spChg chg="mod">
          <ac:chgData name="" userId="914003022876df61" providerId="LiveId" clId="{F4803A91-D23C-4F7A-9248-B45A47E13F0D}" dt="2024-01-16T20:20:01.052" v="735" actId="2711"/>
          <ac:spMkLst>
            <pc:docMk/>
            <pc:sldMk cId="2183074703" sldId="263"/>
            <ac:spMk id="2" creationId="{4E6974E1-E5FB-4338-AA6E-4A4F0EEBBC58}"/>
          </ac:spMkLst>
        </pc:spChg>
        <pc:spChg chg="mod">
          <ac:chgData name="" userId="914003022876df61" providerId="LiveId" clId="{F4803A91-D23C-4F7A-9248-B45A47E13F0D}" dt="2024-01-16T20:27:49.500" v="796" actId="14100"/>
          <ac:spMkLst>
            <pc:docMk/>
            <pc:sldMk cId="2183074703" sldId="263"/>
            <ac:spMk id="3" creationId="{B13F3B41-DFE3-4C6F-8620-AB0CF154FCED}"/>
          </ac:spMkLst>
        </pc:spChg>
        <pc:spChg chg="add del mod">
          <ac:chgData name="" userId="914003022876df61" providerId="LiveId" clId="{F4803A91-D23C-4F7A-9248-B45A47E13F0D}" dt="2024-01-16T19:09:56.007" v="56" actId="478"/>
          <ac:spMkLst>
            <pc:docMk/>
            <pc:sldMk cId="2183074703" sldId="263"/>
            <ac:spMk id="4" creationId="{04ED5B8A-A67C-4AAD-89B8-68BA7D080BA7}"/>
          </ac:spMkLst>
        </pc:spChg>
        <pc:spChg chg="add del mod">
          <ac:chgData name="" userId="914003022876df61" providerId="LiveId" clId="{F4803A91-D23C-4F7A-9248-B45A47E13F0D}" dt="2024-01-16T19:09:56.007" v="56" actId="478"/>
          <ac:spMkLst>
            <pc:docMk/>
            <pc:sldMk cId="2183074703" sldId="263"/>
            <ac:spMk id="5" creationId="{7CC17E51-1F61-4AB5-94A5-584EFDE8DBAB}"/>
          </ac:spMkLst>
        </pc:spChg>
        <pc:graphicFrameChg chg="add mod modGraphic">
          <ac:chgData name="" userId="914003022876df61" providerId="LiveId" clId="{F4803A91-D23C-4F7A-9248-B45A47E13F0D}" dt="2024-01-16T19:32:50.041" v="415" actId="339"/>
          <ac:graphicFrameMkLst>
            <pc:docMk/>
            <pc:sldMk cId="2183074703" sldId="263"/>
            <ac:graphicFrameMk id="6" creationId="{F7FCE098-4029-4361-A25E-DF9823E03FC2}"/>
          </ac:graphicFrameMkLst>
        </pc:graphicFrameChg>
      </pc:sldChg>
      <pc:sldChg chg="addSp delSp modSp modTransition">
        <pc:chgData name="" userId="914003022876df61" providerId="LiveId" clId="{F4803A91-D23C-4F7A-9248-B45A47E13F0D}" dt="2024-01-16T20:27:57.143" v="797" actId="404"/>
        <pc:sldMkLst>
          <pc:docMk/>
          <pc:sldMk cId="1594219208" sldId="264"/>
        </pc:sldMkLst>
        <pc:spChg chg="mod">
          <ac:chgData name="" userId="914003022876df61" providerId="LiveId" clId="{F4803A91-D23C-4F7A-9248-B45A47E13F0D}" dt="2024-01-16T20:20:13.415" v="737" actId="14100"/>
          <ac:spMkLst>
            <pc:docMk/>
            <pc:sldMk cId="1594219208" sldId="264"/>
            <ac:spMk id="2" creationId="{F071EA3B-3BCF-4545-A379-5D9B3027326C}"/>
          </ac:spMkLst>
        </pc:spChg>
        <pc:spChg chg="mod">
          <ac:chgData name="" userId="914003022876df61" providerId="LiveId" clId="{F4803A91-D23C-4F7A-9248-B45A47E13F0D}" dt="2024-01-16T20:27:57.143" v="797" actId="404"/>
          <ac:spMkLst>
            <pc:docMk/>
            <pc:sldMk cId="1594219208" sldId="264"/>
            <ac:spMk id="3" creationId="{1FE6922C-FE81-4B9E-AD50-00618BE2F2DB}"/>
          </ac:spMkLst>
        </pc:spChg>
        <pc:spChg chg="add del mod">
          <ac:chgData name="" userId="914003022876df61" providerId="LiveId" clId="{F4803A91-D23C-4F7A-9248-B45A47E13F0D}" dt="2024-01-16T19:09:46.687" v="55" actId="478"/>
          <ac:spMkLst>
            <pc:docMk/>
            <pc:sldMk cId="1594219208" sldId="264"/>
            <ac:spMk id="4" creationId="{5F25A8A7-F242-4AD8-B110-B67B0562A822}"/>
          </ac:spMkLst>
        </pc:spChg>
        <pc:spChg chg="add del mod">
          <ac:chgData name="" userId="914003022876df61" providerId="LiveId" clId="{F4803A91-D23C-4F7A-9248-B45A47E13F0D}" dt="2024-01-16T19:43:23.228" v="628" actId="478"/>
          <ac:spMkLst>
            <pc:docMk/>
            <pc:sldMk cId="1594219208" sldId="264"/>
            <ac:spMk id="6" creationId="{39F3EA2B-C693-4B70-95C9-0D71FDBDC2A0}"/>
          </ac:spMkLst>
        </pc:spChg>
        <pc:spChg chg="add del mod">
          <ac:chgData name="" userId="914003022876df61" providerId="LiveId" clId="{F4803A91-D23C-4F7A-9248-B45A47E13F0D}" dt="2024-01-16T19:43:23.228" v="628" actId="478"/>
          <ac:spMkLst>
            <pc:docMk/>
            <pc:sldMk cId="1594219208" sldId="264"/>
            <ac:spMk id="7" creationId="{3EED3CFA-93B0-4041-8AAE-BF44B6FE569D}"/>
          </ac:spMkLst>
        </pc:spChg>
        <pc:graphicFrameChg chg="add modGraphic">
          <ac:chgData name="" userId="914003022876df61" providerId="LiveId" clId="{F4803A91-D23C-4F7A-9248-B45A47E13F0D}" dt="2024-01-16T19:32:57.583" v="417" actId="339"/>
          <ac:graphicFrameMkLst>
            <pc:docMk/>
            <pc:sldMk cId="1594219208" sldId="264"/>
            <ac:graphicFrameMk id="5" creationId="{757DF9AB-3E47-49AA-8B55-D9DEBC52CC3F}"/>
          </ac:graphicFrameMkLst>
        </pc:graphicFrameChg>
        <pc:graphicFrameChg chg="add mod modGraphic">
          <ac:chgData name="" userId="914003022876df61" providerId="LiveId" clId="{F4803A91-D23C-4F7A-9248-B45A47E13F0D}" dt="2024-01-16T20:22:19.240" v="766" actId="339"/>
          <ac:graphicFrameMkLst>
            <pc:docMk/>
            <pc:sldMk cId="1594219208" sldId="264"/>
            <ac:graphicFrameMk id="6" creationId="{9CC03F53-86C4-49AB-B510-88624A97CFFF}"/>
          </ac:graphicFrameMkLst>
        </pc:graphicFrameChg>
        <pc:graphicFrameChg chg="add mod modGraphic">
          <ac:chgData name="" userId="914003022876df61" providerId="LiveId" clId="{F4803A91-D23C-4F7A-9248-B45A47E13F0D}" dt="2024-01-16T20:22:25.271" v="767" actId="339"/>
          <ac:graphicFrameMkLst>
            <pc:docMk/>
            <pc:sldMk cId="1594219208" sldId="264"/>
            <ac:graphicFrameMk id="7" creationId="{EFEDBC71-C84F-44AC-9F26-6F7F1410FD84}"/>
          </ac:graphicFrameMkLst>
        </pc:graphicFrameChg>
      </pc:sldChg>
      <pc:sldChg chg="addSp modSp del modTransition">
        <pc:chgData name="" userId="914003022876df61" providerId="LiveId" clId="{F4803A91-D23C-4F7A-9248-B45A47E13F0D}" dt="2024-01-16T19:08:01.667" v="54" actId="2696"/>
        <pc:sldMkLst>
          <pc:docMk/>
          <pc:sldMk cId="838916371" sldId="265"/>
        </pc:sldMkLst>
        <pc:spChg chg="add mod">
          <ac:chgData name="" userId="914003022876df61" providerId="LiveId" clId="{F4803A91-D23C-4F7A-9248-B45A47E13F0D}" dt="2024-01-16T18:56:56.085" v="48" actId="1076"/>
          <ac:spMkLst>
            <pc:docMk/>
            <pc:sldMk cId="838916371" sldId="265"/>
            <ac:spMk id="4" creationId="{DAB48768-82DC-4399-B2DC-15AF80B51995}"/>
          </ac:spMkLst>
        </pc:spChg>
      </pc:sldChg>
      <pc:sldChg chg="addSp delSp modSp modTransition">
        <pc:chgData name="" userId="914003022876df61" providerId="LiveId" clId="{F4803A91-D23C-4F7A-9248-B45A47E13F0D}" dt="2024-01-16T20:23:12.523" v="773" actId="2711"/>
        <pc:sldMkLst>
          <pc:docMk/>
          <pc:sldMk cId="3735945497" sldId="266"/>
        </pc:sldMkLst>
        <pc:spChg chg="mod">
          <ac:chgData name="" userId="914003022876df61" providerId="LiveId" clId="{F4803A91-D23C-4F7A-9248-B45A47E13F0D}" dt="2024-01-16T20:23:07.980" v="772" actId="2711"/>
          <ac:spMkLst>
            <pc:docMk/>
            <pc:sldMk cId="3735945497" sldId="266"/>
            <ac:spMk id="2" creationId="{F30B17B3-C722-4133-A6DF-99C32086D869}"/>
          </ac:spMkLst>
        </pc:spChg>
        <pc:spChg chg="mod">
          <ac:chgData name="" userId="914003022876df61" providerId="LiveId" clId="{F4803A91-D23C-4F7A-9248-B45A47E13F0D}" dt="2024-01-16T20:23:12.523" v="773" actId="2711"/>
          <ac:spMkLst>
            <pc:docMk/>
            <pc:sldMk cId="3735945497" sldId="266"/>
            <ac:spMk id="3" creationId="{601BB496-1593-4DFC-8FF6-18F6B33CBE46}"/>
          </ac:spMkLst>
        </pc:spChg>
        <pc:spChg chg="del mod">
          <ac:chgData name="" userId="914003022876df61" providerId="LiveId" clId="{F4803A91-D23C-4F7A-9248-B45A47E13F0D}" dt="2024-01-16T19:10:37.398" v="66" actId="478"/>
          <ac:spMkLst>
            <pc:docMk/>
            <pc:sldMk cId="3735945497" sldId="266"/>
            <ac:spMk id="5" creationId="{3BD8A274-3FFB-4455-BA28-2970FF837B94}"/>
          </ac:spMkLst>
        </pc:spChg>
        <pc:spChg chg="add del mod">
          <ac:chgData name="" userId="914003022876df61" providerId="LiveId" clId="{F4803A91-D23C-4F7A-9248-B45A47E13F0D}" dt="2024-01-16T19:11:59.638" v="90"/>
          <ac:spMkLst>
            <pc:docMk/>
            <pc:sldMk cId="3735945497" sldId="266"/>
            <ac:spMk id="6" creationId="{D1F66F9C-B8C8-4FBB-9654-6E56870685B9}"/>
          </ac:spMkLst>
        </pc:spChg>
        <pc:spChg chg="add mod">
          <ac:chgData name="" userId="914003022876df61" providerId="LiveId" clId="{F4803A91-D23C-4F7A-9248-B45A47E13F0D}" dt="2024-01-16T19:13:41.625" v="105" actId="120"/>
          <ac:spMkLst>
            <pc:docMk/>
            <pc:sldMk cId="3735945497" sldId="266"/>
            <ac:spMk id="7" creationId="{560A6BEC-71A5-4D32-9B6C-FA71853477B0}"/>
          </ac:spMkLst>
        </pc:spChg>
        <pc:spChg chg="add mod">
          <ac:chgData name="" userId="914003022876df61" providerId="LiveId" clId="{F4803A91-D23C-4F7A-9248-B45A47E13F0D}" dt="2024-01-16T19:13:17.151" v="99" actId="1076"/>
          <ac:spMkLst>
            <pc:docMk/>
            <pc:sldMk cId="3735945497" sldId="266"/>
            <ac:spMk id="8" creationId="{68EE4C03-9E48-4407-85F1-6726FFC2C9F1}"/>
          </ac:spMkLst>
        </pc:spChg>
        <pc:graphicFrameChg chg="add mod ord">
          <ac:chgData name="" userId="914003022876df61" providerId="LiveId" clId="{F4803A91-D23C-4F7A-9248-B45A47E13F0D}" dt="2024-01-16T19:30:31.852" v="381" actId="167"/>
          <ac:graphicFrameMkLst>
            <pc:docMk/>
            <pc:sldMk cId="3735945497" sldId="266"/>
            <ac:graphicFrameMk id="9" creationId="{00D56CC4-0D69-4569-B2C9-AC83F767328A}"/>
          </ac:graphicFrameMkLst>
        </pc:graphicFrameChg>
      </pc:sldChg>
      <pc:sldChg chg="addSp delSp modSp add modTransition">
        <pc:chgData name="" userId="914003022876df61" providerId="LiveId" clId="{F4803A91-D23C-4F7A-9248-B45A47E13F0D}" dt="2024-01-16T20:27:09.329" v="793" actId="2711"/>
        <pc:sldMkLst>
          <pc:docMk/>
          <pc:sldMk cId="1620349904" sldId="267"/>
        </pc:sldMkLst>
        <pc:spChg chg="mod">
          <ac:chgData name="" userId="914003022876df61" providerId="LiveId" clId="{F4803A91-D23C-4F7A-9248-B45A47E13F0D}" dt="2024-01-16T20:17:31.268" v="714" actId="2711"/>
          <ac:spMkLst>
            <pc:docMk/>
            <pc:sldMk cId="1620349904" sldId="267"/>
            <ac:spMk id="2" creationId="{288C873D-0B85-42C5-BAAD-96DC9FB4D067}"/>
          </ac:spMkLst>
        </pc:spChg>
        <pc:spChg chg="mod">
          <ac:chgData name="" userId="914003022876df61" providerId="LiveId" clId="{F4803A91-D23C-4F7A-9248-B45A47E13F0D}" dt="2024-01-16T20:27:09.329" v="793" actId="2711"/>
          <ac:spMkLst>
            <pc:docMk/>
            <pc:sldMk cId="1620349904" sldId="267"/>
            <ac:spMk id="4" creationId="{741EE8E3-F139-4609-BB67-00CA04B67000}"/>
          </ac:spMkLst>
        </pc:spChg>
        <pc:graphicFrameChg chg="add del">
          <ac:chgData name="" userId="914003022876df61" providerId="LiveId" clId="{F4803A91-D23C-4F7A-9248-B45A47E13F0D}" dt="2024-01-16T19:30:52.703" v="386"/>
          <ac:graphicFrameMkLst>
            <pc:docMk/>
            <pc:sldMk cId="1620349904" sldId="267"/>
            <ac:graphicFrameMk id="5" creationId="{4FBC6D65-DD3A-4FC5-B664-19F3D4610C37}"/>
          </ac:graphicFrameMkLst>
        </pc:graphicFrameChg>
        <pc:graphicFrameChg chg="add mod modGraphic">
          <ac:chgData name="" userId="914003022876df61" providerId="LiveId" clId="{F4803A91-D23C-4F7A-9248-B45A47E13F0D}" dt="2024-01-16T19:31:09.010" v="391" actId="339"/>
          <ac:graphicFrameMkLst>
            <pc:docMk/>
            <pc:sldMk cId="1620349904" sldId="267"/>
            <ac:graphicFrameMk id="6" creationId="{384B0C7E-3479-4DCC-9B2B-76154616B0E3}"/>
          </ac:graphicFrameMkLst>
        </pc:graphicFrameChg>
      </pc:sldChg>
      <pc:sldChg chg="addSp delSp modSp add">
        <pc:chgData name="" userId="914003022876df61" providerId="LiveId" clId="{F4803A91-D23C-4F7A-9248-B45A47E13F0D}" dt="2024-01-16T20:21:33.649" v="761" actId="339"/>
        <pc:sldMkLst>
          <pc:docMk/>
          <pc:sldMk cId="770886916" sldId="268"/>
        </pc:sldMkLst>
        <pc:spChg chg="mod">
          <ac:chgData name="" userId="914003022876df61" providerId="LiveId" clId="{F4803A91-D23C-4F7A-9248-B45A47E13F0D}" dt="2024-01-16T20:20:22.692" v="738" actId="2711"/>
          <ac:spMkLst>
            <pc:docMk/>
            <pc:sldMk cId="770886916" sldId="268"/>
            <ac:spMk id="2" creationId="{F071EA3B-3BCF-4545-A379-5D9B3027326C}"/>
          </ac:spMkLst>
        </pc:spChg>
        <pc:spChg chg="del">
          <ac:chgData name="" userId="914003022876df61" providerId="LiveId" clId="{F4803A91-D23C-4F7A-9248-B45A47E13F0D}" dt="2024-01-16T19:33:57.767" v="420" actId="478"/>
          <ac:spMkLst>
            <pc:docMk/>
            <pc:sldMk cId="770886916" sldId="268"/>
            <ac:spMk id="3" creationId="{1FE6922C-FE81-4B9E-AD50-00618BE2F2DB}"/>
          </ac:spMkLst>
        </pc:spChg>
        <pc:spChg chg="add del mod ord">
          <ac:chgData name="" userId="914003022876df61" providerId="LiveId" clId="{F4803A91-D23C-4F7A-9248-B45A47E13F0D}" dt="2024-01-16T19:44:46.796" v="630" actId="478"/>
          <ac:spMkLst>
            <pc:docMk/>
            <pc:sldMk cId="770886916" sldId="268"/>
            <ac:spMk id="4" creationId="{B094366F-883B-49B3-936B-552987F571FE}"/>
          </ac:spMkLst>
        </pc:spChg>
        <pc:spChg chg="add del mod">
          <ac:chgData name="" userId="914003022876df61" providerId="LiveId" clId="{F4803A91-D23C-4F7A-9248-B45A47E13F0D}" dt="2024-01-16T19:34:00.782" v="421" actId="478"/>
          <ac:spMkLst>
            <pc:docMk/>
            <pc:sldMk cId="770886916" sldId="268"/>
            <ac:spMk id="6" creationId="{503D8BAF-544A-4089-8D22-E46985D7E4A6}"/>
          </ac:spMkLst>
        </pc:spChg>
        <pc:spChg chg="add del mod">
          <ac:chgData name="" userId="914003022876df61" providerId="LiveId" clId="{F4803A91-D23C-4F7A-9248-B45A47E13F0D}" dt="2024-01-16T19:43:16.987" v="627" actId="478"/>
          <ac:spMkLst>
            <pc:docMk/>
            <pc:sldMk cId="770886916" sldId="268"/>
            <ac:spMk id="6" creationId="{6CAB2E06-FA1D-4968-BB88-7E1720163B2D}"/>
          </ac:spMkLst>
        </pc:spChg>
        <pc:spChg chg="add del mod">
          <ac:chgData name="" userId="914003022876df61" providerId="LiveId" clId="{F4803A91-D23C-4F7A-9248-B45A47E13F0D}" dt="2024-01-16T19:43:16.987" v="627" actId="478"/>
          <ac:spMkLst>
            <pc:docMk/>
            <pc:sldMk cId="770886916" sldId="268"/>
            <ac:spMk id="7" creationId="{F98C3DB4-77CB-4129-AEB0-9C040AD0FEF9}"/>
          </ac:spMkLst>
        </pc:spChg>
        <pc:graphicFrameChg chg="add mod modGraphic">
          <ac:chgData name="" userId="914003022876df61" providerId="LiveId" clId="{F4803A91-D23C-4F7A-9248-B45A47E13F0D}" dt="2024-01-16T20:21:33.649" v="761" actId="339"/>
          <ac:graphicFrameMkLst>
            <pc:docMk/>
            <pc:sldMk cId="770886916" sldId="268"/>
            <ac:graphicFrameMk id="4" creationId="{6FE85177-7ED1-402E-A2EA-C83C2D1D0D61}"/>
          </ac:graphicFrameMkLst>
        </pc:graphicFrameChg>
        <pc:graphicFrameChg chg="mod ord modGraphic">
          <ac:chgData name="" userId="914003022876df61" providerId="LiveId" clId="{F4803A91-D23C-4F7A-9248-B45A47E13F0D}" dt="2024-01-16T20:21:21.960" v="758" actId="339"/>
          <ac:graphicFrameMkLst>
            <pc:docMk/>
            <pc:sldMk cId="770886916" sldId="268"/>
            <ac:graphicFrameMk id="5" creationId="{757DF9AB-3E47-49AA-8B55-D9DEBC52CC3F}"/>
          </ac:graphicFrameMkLst>
        </pc:graphicFrameChg>
        <pc:graphicFrameChg chg="add mod modGraphic">
          <ac:chgData name="" userId="914003022876df61" providerId="LiveId" clId="{F4803A91-D23C-4F7A-9248-B45A47E13F0D}" dt="2024-01-16T20:21:15.959" v="755" actId="339"/>
          <ac:graphicFrameMkLst>
            <pc:docMk/>
            <pc:sldMk cId="770886916" sldId="268"/>
            <ac:graphicFrameMk id="6" creationId="{D12B25FA-89DD-4AC6-AF06-A8101BADD080}"/>
          </ac:graphicFrameMkLst>
        </pc:graphicFrameChg>
      </pc:sldChg>
      <pc:sldChg chg="addSp delSp modSp add">
        <pc:chgData name="" userId="914003022876df61" providerId="LiveId" clId="{F4803A91-D23C-4F7A-9248-B45A47E13F0D}" dt="2024-01-16T20:22:53.302" v="771" actId="1076"/>
        <pc:sldMkLst>
          <pc:docMk/>
          <pc:sldMk cId="1322574033" sldId="269"/>
        </pc:sldMkLst>
        <pc:spChg chg="mod">
          <ac:chgData name="" userId="914003022876df61" providerId="LiveId" clId="{F4803A91-D23C-4F7A-9248-B45A47E13F0D}" dt="2024-01-16T20:20:28.451" v="739" actId="2711"/>
          <ac:spMkLst>
            <pc:docMk/>
            <pc:sldMk cId="1322574033" sldId="269"/>
            <ac:spMk id="2" creationId="{F071EA3B-3BCF-4545-A379-5D9B3027326C}"/>
          </ac:spMkLst>
        </pc:spChg>
        <pc:spChg chg="add del mod ord">
          <ac:chgData name="" userId="914003022876df61" providerId="LiveId" clId="{F4803A91-D23C-4F7A-9248-B45A47E13F0D}" dt="2024-01-16T19:44:51.875" v="631" actId="478"/>
          <ac:spMkLst>
            <pc:docMk/>
            <pc:sldMk cId="1322574033" sldId="269"/>
            <ac:spMk id="4" creationId="{4DC7C279-C740-4C93-A20D-161C72C5EA3C}"/>
          </ac:spMkLst>
        </pc:spChg>
        <pc:graphicFrameChg chg="add mod modGraphic">
          <ac:chgData name="" userId="914003022876df61" providerId="LiveId" clId="{F4803A91-D23C-4F7A-9248-B45A47E13F0D}" dt="2024-01-16T20:22:53.302" v="771" actId="1076"/>
          <ac:graphicFrameMkLst>
            <pc:docMk/>
            <pc:sldMk cId="1322574033" sldId="269"/>
            <ac:graphicFrameMk id="4" creationId="{C415CB75-C62A-4A0D-8468-520A5A10161B}"/>
          </ac:graphicFrameMkLst>
        </pc:graphicFrameChg>
        <pc:graphicFrameChg chg="mod modGraphic">
          <ac:chgData name="" userId="914003022876df61" providerId="LiveId" clId="{F4803A91-D23C-4F7A-9248-B45A47E13F0D}" dt="2024-01-16T20:22:37.528" v="768" actId="339"/>
          <ac:graphicFrameMkLst>
            <pc:docMk/>
            <pc:sldMk cId="1322574033" sldId="269"/>
            <ac:graphicFrameMk id="5" creationId="{757DF9AB-3E47-49AA-8B55-D9DEBC52CC3F}"/>
          </ac:graphicFrameMkLst>
        </pc:graphicFrameChg>
        <pc:graphicFrameChg chg="add mod modGraphic">
          <ac:chgData name="" userId="914003022876df61" providerId="LiveId" clId="{F4803A91-D23C-4F7A-9248-B45A47E13F0D}" dt="2024-01-16T20:20:55.556" v="748" actId="1076"/>
          <ac:graphicFrameMkLst>
            <pc:docMk/>
            <pc:sldMk cId="1322574033" sldId="269"/>
            <ac:graphicFrameMk id="6" creationId="{21B22103-8D86-4913-93B7-9B5B9C16E53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55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7217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642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84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3712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379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69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052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2364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108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A5AC1-7288-473C-A808-5A6C75D80613}" type="datetimeFigureOut">
              <a:rPr lang="en-GB" smtClean="0"/>
              <a:t>18/01/2024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F9D6D-214B-4D44-B567-26C44FD3514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0077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Integrated Circuit 16 Pin Dip">
                <a:extLst>
                  <a:ext uri="{FF2B5EF4-FFF2-40B4-BE49-F238E27FC236}">
                    <a16:creationId xmlns:a16="http://schemas.microsoft.com/office/drawing/2014/main" id="{00D56CC4-0D69-4569-B2C9-AC83F76732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24112255"/>
                  </p:ext>
                </p:extLst>
              </p:nvPr>
            </p:nvGraphicFramePr>
            <p:xfrm>
              <a:off x="4729680" y="1455245"/>
              <a:ext cx="2518407" cy="36549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518407" cy="3654918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428445" ay="12355" az="939251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8074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Integrated Circuit 16 Pin Dip">
                <a:extLst>
                  <a:ext uri="{FF2B5EF4-FFF2-40B4-BE49-F238E27FC236}">
                    <a16:creationId xmlns:a16="http://schemas.microsoft.com/office/drawing/2014/main" id="{00D56CC4-0D69-4569-B2C9-AC83F767328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29680" y="1455245"/>
                <a:ext cx="2518407" cy="3654918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30B17B3-C722-4133-A6DF-99C32086D8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COAL lab Project_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1BB496-1593-4DFC-8FF6-18F6B33CBE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ATM Machine System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60A6BEC-71A5-4D32-9B6C-FA71853477B0}"/>
              </a:ext>
            </a:extLst>
          </p:cNvPr>
          <p:cNvSpPr txBox="1">
            <a:spLocks/>
          </p:cNvSpPr>
          <p:nvPr/>
        </p:nvSpPr>
        <p:spPr>
          <a:xfrm>
            <a:off x="838198" y="6858000"/>
            <a:ext cx="5257801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Britannic Bold" panose="020B0903060703020204" pitchFamily="34" charset="0"/>
              </a:rPr>
              <a:t>Data Section_</a:t>
            </a:r>
            <a:endParaRPr lang="en-GB" sz="4400" b="1" dirty="0">
              <a:solidFill>
                <a:schemeClr val="accent2">
                  <a:lumMod val="75000"/>
                </a:schemeClr>
              </a:solidFill>
              <a:latin typeface="Britannic Bold" panose="020B0903060703020204" pitchFamily="34" charset="0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8EE4C03-9E48-4407-85F1-6726FFC2C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8447198"/>
            <a:ext cx="10515600" cy="40939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/>
              <a:t>Defines various data segments, such as account information, passwords, and messages.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/>
              <a:t>TOTAL is set to 20, and two sets of IDs </a:t>
            </a: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(IDS1 and IDS2) </a:t>
            </a:r>
            <a:r>
              <a:rPr lang="en-US" altLang="en-US"/>
              <a:t>and passwords </a:t>
            </a: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(PASSWORDS1 and PASSWORDS2) </a:t>
            </a:r>
            <a:r>
              <a:rPr lang="en-US" altLang="en-US"/>
              <a:t>are provided.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/>
              <a:t>Strings for various messages, prompts, and error messages are defined </a:t>
            </a: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(e.g., DATA1 to DATA31).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ACCOUNT_BALANCE </a:t>
            </a:r>
            <a:r>
              <a:rPr lang="en-US" altLang="en-US"/>
              <a:t>is initialized to 1000 as the initial account balance.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/>
              <a:t>Arrays </a:t>
            </a: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IDINPUT</a:t>
            </a:r>
            <a:r>
              <a:rPr lang="en-US" altLang="en-US"/>
              <a:t> and </a:t>
            </a: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PASSINPUT</a:t>
            </a:r>
            <a:r>
              <a:rPr lang="en-US" altLang="en-US"/>
              <a:t> are declared to store user input for </a:t>
            </a: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altLang="en-US"/>
              <a:t> and password, respectively.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solidFill>
                  <a:schemeClr val="accent2">
                    <a:lumMod val="75000"/>
                  </a:schemeClr>
                </a:solidFill>
              </a:rPr>
              <a:t>TRIES_LEFT </a:t>
            </a:r>
            <a:r>
              <a:rPr lang="en-US" altLang="en-US"/>
              <a:t>is set to 3, representing the number of password attempts allowed.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35945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1EA3B-3BCF-4545-A379-5D9B302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46490" cy="1325563"/>
          </a:xfrm>
        </p:spPr>
        <p:txBody>
          <a:bodyPr/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Exiting the Program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6922C-FE81-4B9E-AD50-00618BE2F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9967"/>
            <a:ext cx="10515600" cy="2578595"/>
          </a:xfrm>
        </p:spPr>
        <p:txBody>
          <a:bodyPr>
            <a:normAutofit/>
          </a:bodyPr>
          <a:lstStyle/>
          <a:p>
            <a:r>
              <a:rPr lang="en-US" sz="2400" dirty="0"/>
              <a:t>The program has options to leave the program, displaying a goodbye message or taking appropriate exit-related actions.</a:t>
            </a:r>
            <a:endParaRPr lang="en-GB" sz="24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Model 4" descr="Integrated Circuit 16 Pin Dip">
                <a:extLst>
                  <a:ext uri="{FF2B5EF4-FFF2-40B4-BE49-F238E27FC236}">
                    <a16:creationId xmlns:a16="http://schemas.microsoft.com/office/drawing/2014/main" id="{757DF9AB-3E47-49AA-8B55-D9DEBC52CC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70509160"/>
                  </p:ext>
                </p:extLst>
              </p:nvPr>
            </p:nvGraphicFramePr>
            <p:xfrm>
              <a:off x="4744660" y="3530466"/>
              <a:ext cx="1932092" cy="118409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932092" cy="1184091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168238" ay="-1362675" az="-6496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127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Model 4" descr="Integrated Circuit 16 Pin Dip">
                <a:extLst>
                  <a:ext uri="{FF2B5EF4-FFF2-40B4-BE49-F238E27FC236}">
                    <a16:creationId xmlns:a16="http://schemas.microsoft.com/office/drawing/2014/main" id="{757DF9AB-3E47-49AA-8B55-D9DEBC52CC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44660" y="3530466"/>
                <a:ext cx="1932092" cy="118409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8" name="3D Model 7" descr="Integrated Circuit 16 Pin Dip">
                <a:extLst>
                  <a:ext uri="{FF2B5EF4-FFF2-40B4-BE49-F238E27FC236}">
                    <a16:creationId xmlns:a16="http://schemas.microsoft.com/office/drawing/2014/main" id="{7C8B2E9F-1BF8-404D-96B8-C307B160A13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902628866"/>
                  </p:ext>
                </p:extLst>
              </p:nvPr>
            </p:nvGraphicFramePr>
            <p:xfrm>
              <a:off x="-4041610" y="1562542"/>
              <a:ext cx="3168525" cy="168010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68525" cy="1680102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5044511" ay="-2320986" az="-4834246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206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8" name="3D Model 7" descr="Integrated Circuit 16 Pin Dip">
                <a:extLst>
                  <a:ext uri="{FF2B5EF4-FFF2-40B4-BE49-F238E27FC236}">
                    <a16:creationId xmlns:a16="http://schemas.microsoft.com/office/drawing/2014/main" id="{7C8B2E9F-1BF8-404D-96B8-C307B160A1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4041610" y="1562542"/>
                <a:ext cx="3168525" cy="16801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Integrated Circuit 16 Pin Dip">
                <a:extLst>
                  <a:ext uri="{FF2B5EF4-FFF2-40B4-BE49-F238E27FC236}">
                    <a16:creationId xmlns:a16="http://schemas.microsoft.com/office/drawing/2014/main" id="{3A942D77-F0DF-45DB-ABFF-98B83239591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7148673"/>
                  </p:ext>
                </p:extLst>
              </p:nvPr>
            </p:nvGraphicFramePr>
            <p:xfrm>
              <a:off x="13040488" y="3366425"/>
              <a:ext cx="2949472" cy="191528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949472" cy="1915283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8299619" ay="-3625275" az="2264541"/>
                    <am3d:postTrans dx="0" dy="0" dz="0"/>
                  </am3d:trans>
                  <am3d:raster rName="Office3DRenderer" rVer="16.0.8326">
                    <am3d:blip r:embed="rId6"/>
                  </am3d:raster>
                  <am3d:objViewport viewportSz="32065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Integrated Circuit 16 Pin Dip">
                <a:extLst>
                  <a:ext uri="{FF2B5EF4-FFF2-40B4-BE49-F238E27FC236}">
                    <a16:creationId xmlns:a16="http://schemas.microsoft.com/office/drawing/2014/main" id="{3A942D77-F0DF-45DB-ABFF-98B83239591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40488" y="3366425"/>
                <a:ext cx="2949472" cy="191528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942192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Model 4" descr="Integrated Circuit 16 Pin Dip">
                <a:extLst>
                  <a:ext uri="{FF2B5EF4-FFF2-40B4-BE49-F238E27FC236}">
                    <a16:creationId xmlns:a16="http://schemas.microsoft.com/office/drawing/2014/main" id="{757DF9AB-3E47-49AA-8B55-D9DEBC52CC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04552204"/>
                  </p:ext>
                </p:extLst>
              </p:nvPr>
            </p:nvGraphicFramePr>
            <p:xfrm>
              <a:off x="3029196" y="4511809"/>
              <a:ext cx="3092407" cy="198057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92407" cy="1980576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6310803" ay="2668784" az="6670176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065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Model 4" descr="Integrated Circuit 16 Pin Dip">
                <a:extLst>
                  <a:ext uri="{FF2B5EF4-FFF2-40B4-BE49-F238E27FC236}">
                    <a16:creationId xmlns:a16="http://schemas.microsoft.com/office/drawing/2014/main" id="{757DF9AB-3E47-49AA-8B55-D9DEBC52CC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9196" y="4511809"/>
                <a:ext cx="3092407" cy="1980576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071EA3B-3BCF-4545-A379-5D9B302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8749" y="1694005"/>
            <a:ext cx="6374501" cy="3469989"/>
          </a:xfrm>
        </p:spPr>
        <p:txBody>
          <a:bodyPr>
            <a:normAutofit/>
          </a:bodyPr>
          <a:lstStyle/>
          <a:p>
            <a:pPr algn="ctr"/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Any Question?</a:t>
            </a:r>
            <a:endParaRPr lang="en-GB" sz="6400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 descr="Integrated Circuit 16 Pin Dip">
                <a:extLst>
                  <a:ext uri="{FF2B5EF4-FFF2-40B4-BE49-F238E27FC236}">
                    <a16:creationId xmlns:a16="http://schemas.microsoft.com/office/drawing/2014/main" id="{6FE85177-7ED1-402E-A2EA-C83C2D1D0D6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28736159"/>
                  </p:ext>
                </p:extLst>
              </p:nvPr>
            </p:nvGraphicFramePr>
            <p:xfrm>
              <a:off x="754898" y="472231"/>
              <a:ext cx="2217017" cy="192766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17017" cy="1927662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450746" ay="635074" az="83330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20658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 descr="Integrated Circuit 16 Pin Dip">
                <a:extLst>
                  <a:ext uri="{FF2B5EF4-FFF2-40B4-BE49-F238E27FC236}">
                    <a16:creationId xmlns:a16="http://schemas.microsoft.com/office/drawing/2014/main" id="{6FE85177-7ED1-402E-A2EA-C83C2D1D0D6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4898" y="472231"/>
                <a:ext cx="2217017" cy="19276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D12B25FA-89DD-4AC6-AF06-A8101BADD0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93698065"/>
                  </p:ext>
                </p:extLst>
              </p:nvPr>
            </p:nvGraphicFramePr>
            <p:xfrm>
              <a:off x="8803884" y="1895764"/>
              <a:ext cx="3161646" cy="252561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61646" cy="2525611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231388" ay="-2561842" az="-2572389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2065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D12B25FA-89DD-4AC6-AF06-A8101BADD0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803884" y="1895764"/>
                <a:ext cx="3161646" cy="25256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08869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5" name="3D Model 4" descr="Integrated Circuit 16 Pin Dip">
                <a:extLst>
                  <a:ext uri="{FF2B5EF4-FFF2-40B4-BE49-F238E27FC236}">
                    <a16:creationId xmlns:a16="http://schemas.microsoft.com/office/drawing/2014/main" id="{757DF9AB-3E47-49AA-8B55-D9DEBC52CC3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34997162"/>
                  </p:ext>
                </p:extLst>
              </p:nvPr>
            </p:nvGraphicFramePr>
            <p:xfrm>
              <a:off x="8785888" y="236699"/>
              <a:ext cx="2825984" cy="225968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25984" cy="2259683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48415" ay="-1564367" az="37916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20658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5" name="3D Model 4" descr="Integrated Circuit 16 Pin Dip">
                <a:extLst>
                  <a:ext uri="{FF2B5EF4-FFF2-40B4-BE49-F238E27FC236}">
                    <a16:creationId xmlns:a16="http://schemas.microsoft.com/office/drawing/2014/main" id="{757DF9AB-3E47-49AA-8B55-D9DEBC52CC3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785888" y="236699"/>
                <a:ext cx="2825984" cy="225968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071EA3B-3BCF-4545-A379-5D9B302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6582" y="1777404"/>
            <a:ext cx="5838836" cy="3303191"/>
          </a:xfrm>
        </p:spPr>
        <p:txBody>
          <a:bodyPr>
            <a:normAutofit/>
          </a:bodyPr>
          <a:lstStyle/>
          <a:p>
            <a:pPr algn="ctr"/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Thanks</a:t>
            </a:r>
            <a:endParaRPr lang="en-GB" sz="6400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4" name="3D Model 3" descr="Integrated Circuit 16 Pin Dip">
                <a:extLst>
                  <a:ext uri="{FF2B5EF4-FFF2-40B4-BE49-F238E27FC236}">
                    <a16:creationId xmlns:a16="http://schemas.microsoft.com/office/drawing/2014/main" id="{C415CB75-C62A-4A0D-8468-520A5A10161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20041265"/>
                  </p:ext>
                </p:extLst>
              </p:nvPr>
            </p:nvGraphicFramePr>
            <p:xfrm>
              <a:off x="8058" y="2361827"/>
              <a:ext cx="3168524" cy="271876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68524" cy="2718768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3089475" ay="-2268860" az="-2256891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206584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4" name="3D Model 3" descr="Integrated Circuit 16 Pin Dip">
                <a:extLst>
                  <a:ext uri="{FF2B5EF4-FFF2-40B4-BE49-F238E27FC236}">
                    <a16:creationId xmlns:a16="http://schemas.microsoft.com/office/drawing/2014/main" id="{C415CB75-C62A-4A0D-8468-520A5A10161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058" y="2361827"/>
                <a:ext cx="3168524" cy="27187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21B22103-8D86-4913-93B7-9B5B9C16E53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736918"/>
                  </p:ext>
                </p:extLst>
              </p:nvPr>
            </p:nvGraphicFramePr>
            <p:xfrm>
              <a:off x="8610238" y="3827046"/>
              <a:ext cx="3177283" cy="250709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77283" cy="2507098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6791684" ay="-2087456" az="-7614166"/>
                    <am3d:postTrans dx="0" dy="0" dz="0"/>
                  </am3d:trans>
                  <am3d:raster rName="Office3DRenderer" rVer="16.0.8326">
                    <am3d:blip r:embed="rId7"/>
                  </am3d:raster>
                  <am3d:objViewport viewportSz="320658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21B22103-8D86-4913-93B7-9B5B9C16E53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610238" y="3827046"/>
                <a:ext cx="3177283" cy="250709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225740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873D-0B85-42C5-BAAD-96DC9FB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80104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Submitted To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B356FDB-D841-4001-BB2A-F136D3795078}"/>
              </a:ext>
            </a:extLst>
          </p:cNvPr>
          <p:cNvSpPr txBox="1">
            <a:spLocks/>
          </p:cNvSpPr>
          <p:nvPr/>
        </p:nvSpPr>
        <p:spPr>
          <a:xfrm>
            <a:off x="1305187" y="1602297"/>
            <a:ext cx="5204670" cy="98601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u="sng" dirty="0">
                <a:latin typeface="Raffa Alverado - Free Trial" pitchFamily="50" charset="0"/>
              </a:rPr>
              <a:t>MAAM MARIA ALI</a:t>
            </a:r>
            <a:endParaRPr lang="en-GB" sz="3200" u="sng" dirty="0">
              <a:latin typeface="Raffa Alverado - Free Trial" pitchFamily="50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37F3FAE-8B37-44FE-8541-F2E06B63FA89}"/>
              </a:ext>
            </a:extLst>
          </p:cNvPr>
          <p:cNvSpPr txBox="1"/>
          <p:nvPr/>
        </p:nvSpPr>
        <p:spPr>
          <a:xfrm>
            <a:off x="838201" y="2544502"/>
            <a:ext cx="4195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Submitted By_</a:t>
            </a:r>
            <a:endParaRPr lang="en-GB" sz="4400" b="1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F96A1A-9890-4764-B08E-B455274C7E1A}"/>
              </a:ext>
            </a:extLst>
          </p:cNvPr>
          <p:cNvSpPr txBox="1"/>
          <p:nvPr/>
        </p:nvSpPr>
        <p:spPr>
          <a:xfrm>
            <a:off x="1305187" y="3826023"/>
            <a:ext cx="256653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Raffa Alverado - Free Trial" pitchFamily="50" charset="0"/>
              </a:rPr>
              <a:t>Musharib Rehman</a:t>
            </a:r>
            <a:br>
              <a:rPr lang="en-US" sz="2400" dirty="0">
                <a:latin typeface="Raffa Alverado - Free Trial" pitchFamily="50" charset="0"/>
              </a:rPr>
            </a:br>
            <a:r>
              <a:rPr lang="en-US" sz="2400" dirty="0" err="1">
                <a:latin typeface="Raffa Alverado - Free Trial" pitchFamily="50" charset="0"/>
              </a:rPr>
              <a:t>Awais</a:t>
            </a:r>
            <a:r>
              <a:rPr lang="en-US" sz="2400" dirty="0">
                <a:latin typeface="Raffa Alverado - Free Trial" pitchFamily="50" charset="0"/>
              </a:rPr>
              <a:t> </a:t>
            </a:r>
            <a:r>
              <a:rPr lang="en-US" sz="2400" dirty="0" err="1">
                <a:latin typeface="Raffa Alverado - Free Trial" pitchFamily="50" charset="0"/>
              </a:rPr>
              <a:t>Anser</a:t>
            </a:r>
            <a:br>
              <a:rPr lang="en-US" sz="2400" dirty="0">
                <a:latin typeface="Raffa Alverado - Free Trial" pitchFamily="50" charset="0"/>
              </a:rPr>
            </a:br>
            <a:r>
              <a:rPr lang="en-US" sz="2400" dirty="0" err="1">
                <a:latin typeface="Raffa Alverado - Free Trial" pitchFamily="50" charset="0"/>
              </a:rPr>
              <a:t>Huzaifa</a:t>
            </a:r>
            <a:r>
              <a:rPr lang="en-US" sz="2400" dirty="0">
                <a:latin typeface="Raffa Alverado - Free Trial" pitchFamily="50" charset="0"/>
              </a:rPr>
              <a:t> Amjad</a:t>
            </a:r>
            <a:br>
              <a:rPr lang="en-US" sz="2400" dirty="0">
                <a:latin typeface="Raffa Alverado - Free Trial" pitchFamily="50" charset="0"/>
              </a:rPr>
            </a:br>
            <a:r>
              <a:rPr lang="en-US" sz="2400" dirty="0">
                <a:latin typeface="Raffa Alverado - Free Trial" pitchFamily="50" charset="0"/>
              </a:rPr>
              <a:t>Abdullah Rashid</a:t>
            </a:r>
            <a:br>
              <a:rPr lang="en-US" sz="2400" dirty="0">
                <a:latin typeface="Raffa Alverado - Free Trial" pitchFamily="50" charset="0"/>
              </a:rPr>
            </a:br>
            <a:r>
              <a:rPr lang="en-US" sz="2400" dirty="0">
                <a:latin typeface="Raffa Alverado - Free Trial" pitchFamily="50" charset="0"/>
              </a:rPr>
              <a:t>Umair Noor</a:t>
            </a:r>
            <a:br>
              <a:rPr lang="en-US" sz="2400" dirty="0">
                <a:latin typeface="Raffa Alverado - Free Trial" pitchFamily="50" charset="0"/>
              </a:rPr>
            </a:br>
            <a:r>
              <a:rPr lang="en-US" sz="2400" dirty="0">
                <a:latin typeface="Raffa Alverado - Free Trial" pitchFamily="50" charset="0"/>
              </a:rPr>
              <a:t>Muhammad Rizwan </a:t>
            </a:r>
            <a:endParaRPr lang="en-GB" sz="2400" dirty="0">
              <a:latin typeface="Raffa Alverado - Free Trial" pitchFamily="50" charset="0"/>
            </a:endParaRP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29" name="3D Model 28" descr="Integrated Circuit 16 Pin Dip">
                <a:extLst>
                  <a:ext uri="{FF2B5EF4-FFF2-40B4-BE49-F238E27FC236}">
                    <a16:creationId xmlns:a16="http://schemas.microsoft.com/office/drawing/2014/main" id="{494C13D7-B78C-480C-90A0-625887FB3C9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35908183"/>
                  </p:ext>
                </p:extLst>
              </p:nvPr>
            </p:nvGraphicFramePr>
            <p:xfrm>
              <a:off x="7913827" y="97587"/>
              <a:ext cx="3565980" cy="257840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565980" cy="2578409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49814" ay="-3038505" az="-1750390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68074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29" name="3D Model 28" descr="Integrated Circuit 16 Pin Dip">
                <a:extLst>
                  <a:ext uri="{FF2B5EF4-FFF2-40B4-BE49-F238E27FC236}">
                    <a16:creationId xmlns:a16="http://schemas.microsoft.com/office/drawing/2014/main" id="{494C13D7-B78C-480C-90A0-625887FB3C9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13827" y="97587"/>
                <a:ext cx="3565980" cy="257840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15519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C873D-0B85-42C5-BAAD-96DC9FB4D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80104" cy="1325563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Data Section_</a:t>
            </a:r>
            <a:endParaRPr lang="en-GB" b="1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41EE8E3-F139-4609-BB67-00CA04B670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54323"/>
            <a:ext cx="10515600" cy="409394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/>
              <a:t>Defines various data segments, such as account information, passwords, and messages.</a:t>
            </a:r>
          </a:p>
          <a:p>
            <a:pPr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TOTAL</a:t>
            </a:r>
            <a:r>
              <a:rPr lang="en-US" altLang="en-US" sz="2400" dirty="0"/>
              <a:t> is set to 20, and two sets of IDs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(IDS1 and IDS2) </a:t>
            </a:r>
            <a:r>
              <a:rPr lang="en-US" altLang="en-US" sz="2400" dirty="0"/>
              <a:t>and passwords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(PASSWORDS1 </a:t>
            </a:r>
            <a:r>
              <a:rPr lang="en-US" altLang="en-US" sz="2400" dirty="0"/>
              <a:t>and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PASSWORDS2) </a:t>
            </a:r>
            <a:r>
              <a:rPr lang="en-US" altLang="en-US" sz="2400" dirty="0"/>
              <a:t>are provided.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Strings for various messages, prompts, and error messages are defined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(</a:t>
            </a:r>
            <a:r>
              <a:rPr lang="en-US" altLang="en-US" sz="2400" dirty="0"/>
              <a:t>e.g.,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DATA1 to DATA31).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ACCOUNT_BALANCE </a:t>
            </a:r>
            <a:r>
              <a:rPr lang="en-US" altLang="en-US" sz="2400" dirty="0"/>
              <a:t>is initialized to 1000 as the initial account balance.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Arrays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IDINPUT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PASSINPUT</a:t>
            </a:r>
            <a:r>
              <a:rPr lang="en-US" altLang="en-US" sz="2400" dirty="0"/>
              <a:t> are declared to store user input for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altLang="en-US" sz="2400" dirty="0"/>
              <a:t> and password, respectively.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TRIES_LEFT </a:t>
            </a:r>
            <a:r>
              <a:rPr lang="en-US" altLang="en-US" sz="2400" dirty="0"/>
              <a:t>is set to 3, representing the number of password attempts allowed.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384B0C7E-3479-4DCC-9B2B-76154616B0E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39893533"/>
                  </p:ext>
                </p:extLst>
              </p:nvPr>
            </p:nvGraphicFramePr>
            <p:xfrm>
              <a:off x="-270938" y="5614505"/>
              <a:ext cx="2733153" cy="163661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33153" cy="1636619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-837502" ay="3009849" az="-648333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4567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384B0C7E-3479-4DCC-9B2B-76154616B0E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70938" y="5614505"/>
                <a:ext cx="2733153" cy="163661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20349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73D0F-2FA9-4CF4-8C3F-8D0C7F884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93191" cy="1325563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Code Section_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87CD24-8329-4A84-B2EC-38880C1A44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508320"/>
            <a:ext cx="10515600" cy="298594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The program starts at the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START</a:t>
            </a:r>
            <a:r>
              <a:rPr lang="en-US" altLang="en-US" sz="2400" dirty="0"/>
              <a:t> label.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It initializes the data segment and displays a welcome message along with options to log in or sign up.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User input is taken to determine whether to log in or sign up.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lang="en-US" altLang="en-US" sz="2400" dirty="0"/>
            </a:br>
            <a:endParaRPr lang="en-US" altLang="en-US" sz="24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Integrated Circuit 16 Pin Dip">
                <a:extLst>
                  <a:ext uri="{FF2B5EF4-FFF2-40B4-BE49-F238E27FC236}">
                    <a16:creationId xmlns:a16="http://schemas.microsoft.com/office/drawing/2014/main" id="{BBC8049F-CB32-4AB6-9575-46F26B9A7B8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97274369"/>
                  </p:ext>
                </p:extLst>
              </p:nvPr>
            </p:nvGraphicFramePr>
            <p:xfrm>
              <a:off x="9061535" y="4776437"/>
              <a:ext cx="2775655" cy="2087961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75655" cy="2087961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636899" ay="-2940324" az="-216225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45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Integrated Circuit 16 Pin Dip">
                <a:extLst>
                  <a:ext uri="{FF2B5EF4-FFF2-40B4-BE49-F238E27FC236}">
                    <a16:creationId xmlns:a16="http://schemas.microsoft.com/office/drawing/2014/main" id="{BBC8049F-CB32-4AB6-9575-46F26B9A7B8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61535" y="4776437"/>
                <a:ext cx="2775655" cy="208796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582042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11" name="3D Model 10" descr="Integrated Circuit 16 Pin Dip">
                <a:extLst>
                  <a:ext uri="{FF2B5EF4-FFF2-40B4-BE49-F238E27FC236}">
                    <a16:creationId xmlns:a16="http://schemas.microsoft.com/office/drawing/2014/main" id="{EB299B8A-D484-4A94-9490-27DBA4704C3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84150507"/>
                  </p:ext>
                </p:extLst>
              </p:nvPr>
            </p:nvGraphicFramePr>
            <p:xfrm>
              <a:off x="975406" y="-26497"/>
              <a:ext cx="2740382" cy="251627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740382" cy="2516273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115835" ay="1939927" az="124293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456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11" name="3D Model 10" descr="Integrated Circuit 16 Pin Dip">
                <a:extLst>
                  <a:ext uri="{FF2B5EF4-FFF2-40B4-BE49-F238E27FC236}">
                    <a16:creationId xmlns:a16="http://schemas.microsoft.com/office/drawing/2014/main" id="{EB299B8A-D484-4A94-9490-27DBA4704C3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75406" y="-26497"/>
                <a:ext cx="2740382" cy="2516273"/>
              </a:xfrm>
              <a:prstGeom prst="rect">
                <a:avLst/>
              </a:prstGeom>
            </p:spPr>
          </p:pic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69F22184-43E9-4DFC-9A5A-E56706A5B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58740"/>
            <a:ext cx="4866314" cy="1325563"/>
          </a:xfrm>
        </p:spPr>
        <p:txBody>
          <a:bodyPr/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Subroutines_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C565F1-2D2A-42D9-816D-E92EEE29D1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3062318"/>
            <a:ext cx="10515600" cy="187795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198375" rIns="91440" bIns="198375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altLang="en-US" sz="2400" dirty="0">
                <a:latin typeface="+mn-lt"/>
              </a:rPr>
              <a:t>The code defines several subroutines using macros (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  <a:latin typeface="+mn-lt"/>
              </a:rPr>
              <a:t>DEFINE_SCAN_NUM, DEFINE_PRINT_STRING, DEFINE_PRINT_NUM, DEFINE_PRINT_NUM_UNS). </a:t>
            </a:r>
            <a:r>
              <a:rPr lang="en-US" altLang="en-US" sz="2400" dirty="0">
                <a:latin typeface="+mn-lt"/>
              </a:rPr>
              <a:t>These macros provide common functionalities for scanning numbers and printing strings or numbers. </a:t>
            </a:r>
          </a:p>
        </p:txBody>
      </p:sp>
    </p:spTree>
    <p:extLst>
      <p:ext uri="{BB962C8B-B14F-4D97-AF65-F5344CB8AC3E}">
        <p14:creationId xmlns:p14="http://schemas.microsoft.com/office/powerpoint/2010/main" val="1916331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E7EA3-E4F7-413E-8783-E14F1CF0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589510"/>
          </a:xfrm>
        </p:spPr>
        <p:txBody>
          <a:bodyPr/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Logic for User Login and Signup_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BA30A2-7B07-40B2-B80A-31F3287224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38989"/>
            <a:ext cx="10515599" cy="37246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The program checks the user's choice and proceeds accordingly (login or signup).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If the user chooses signup, the program prompts for a new user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altLang="en-US" sz="2400" dirty="0"/>
              <a:t> and password, storing them in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IDINPUT</a:t>
            </a:r>
            <a:r>
              <a:rPr lang="en-US" altLang="en-US" sz="2400" dirty="0"/>
              <a:t> and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PASSINPUT.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For login, the program checks the entered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ID</a:t>
            </a:r>
            <a:r>
              <a:rPr lang="en-US" altLang="en-US" sz="2400" dirty="0"/>
              <a:t> against predefined IDs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(IDS1 and IDS2)</a:t>
            </a:r>
            <a:r>
              <a:rPr lang="en-US" altLang="en-US" sz="2400" dirty="0"/>
              <a:t>. If a match is found, it prompts for the password. If the password matches, it allows access; otherwise, it gives the user a few attempts to enter the correct password.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9" name="3D Model 8" descr="Integrated Circuit 16 Pin Dip">
                <a:extLst>
                  <a:ext uri="{FF2B5EF4-FFF2-40B4-BE49-F238E27FC236}">
                    <a16:creationId xmlns:a16="http://schemas.microsoft.com/office/drawing/2014/main" id="{D9549331-6DFF-4C7F-B5C7-20032B28B0D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35785377"/>
                  </p:ext>
                </p:extLst>
              </p:nvPr>
            </p:nvGraphicFramePr>
            <p:xfrm>
              <a:off x="9375496" y="249689"/>
              <a:ext cx="2816504" cy="2270375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816504" cy="2270375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36903" ay="-2546290" az="-1631391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85456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9" name="3D Model 8" descr="Integrated Circuit 16 Pin Dip">
                <a:extLst>
                  <a:ext uri="{FF2B5EF4-FFF2-40B4-BE49-F238E27FC236}">
                    <a16:creationId xmlns:a16="http://schemas.microsoft.com/office/drawing/2014/main" id="{D9549331-6DFF-4C7F-B5C7-20032B28B0D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5496" y="249689"/>
                <a:ext cx="2816504" cy="227037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46662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8EBEF-8E99-4EA6-8247-F217FC475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76413" cy="1325563"/>
          </a:xfrm>
        </p:spPr>
        <p:txBody>
          <a:bodyPr/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Menu Section_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E9B060-A9C4-45BA-885B-DD88B2C032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2138989"/>
            <a:ext cx="10515599" cy="372461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198375" rIns="0" bIns="198375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After successful login or signup, a menu is displayed with various options, such as deposit, withdraw, transfer funds, check balance, etc.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The user's choice is determined using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SCAN_NUM</a:t>
            </a:r>
            <a:r>
              <a:rPr lang="en-US" altLang="en-US" sz="2400" dirty="0"/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/>
              <a:t>Depending on the choice, the program executes corresponding logic for transactions like depositing money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(ADD_MONEY)</a:t>
            </a:r>
            <a:r>
              <a:rPr lang="en-US" altLang="en-US" sz="2400" dirty="0"/>
              <a:t>,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en-US" sz="2400" dirty="0"/>
              <a:t>withdrawing money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(WITHDRAW_MONEY</a:t>
            </a:r>
            <a:r>
              <a:rPr lang="en-US" altLang="en-US" sz="2400" dirty="0"/>
              <a:t>), transferring funds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(TRANSFER_MONEY)</a:t>
            </a:r>
            <a:r>
              <a:rPr lang="en-US" altLang="en-US" sz="2400" dirty="0"/>
              <a:t>, and checking the balance </a:t>
            </a:r>
            <a:r>
              <a:rPr lang="en-US" altLang="en-US" sz="2400" dirty="0">
                <a:solidFill>
                  <a:schemeClr val="accent2">
                    <a:lumMod val="75000"/>
                  </a:schemeClr>
                </a:solidFill>
              </a:rPr>
              <a:t>(CHECK_BALANCE)</a:t>
            </a:r>
            <a:r>
              <a:rPr lang="en-US" altLang="en-US" sz="2400" dirty="0"/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8" name="3D Model 7" descr="Integrated Circuit 16 Pin Dip">
                <a:extLst>
                  <a:ext uri="{FF2B5EF4-FFF2-40B4-BE49-F238E27FC236}">
                    <a16:creationId xmlns:a16="http://schemas.microsoft.com/office/drawing/2014/main" id="{CBB1A25C-C982-40F2-B922-AC548EB7436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96684651"/>
                  </p:ext>
                </p:extLst>
              </p:nvPr>
            </p:nvGraphicFramePr>
            <p:xfrm>
              <a:off x="113864" y="5019868"/>
              <a:ext cx="2284579" cy="183813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84579" cy="1838132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744935" ay="2608866" az="211414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128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8" name="3D Model 7" descr="Integrated Circuit 16 Pin Dip">
                <a:extLst>
                  <a:ext uri="{FF2B5EF4-FFF2-40B4-BE49-F238E27FC236}">
                    <a16:creationId xmlns:a16="http://schemas.microsoft.com/office/drawing/2014/main" id="{CBB1A25C-C982-40F2-B922-AC548EB7436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864" y="5019868"/>
                <a:ext cx="2284579" cy="183813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8209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A2CBA-D38D-434D-A709-346DAEEA6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Messages and Error Handling_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4FDD6A-874B-4C08-8AEE-8FACB3CDA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05802"/>
            <a:ext cx="10515600" cy="2670874"/>
          </a:xfrm>
        </p:spPr>
        <p:txBody>
          <a:bodyPr/>
          <a:lstStyle/>
          <a:p>
            <a:pPr algn="just"/>
            <a:r>
              <a:rPr lang="en-US" dirty="0"/>
              <a:t>The program includes messages for denied access due to wrong passwords, insufficient funds, and other scenarios.</a:t>
            </a:r>
          </a:p>
          <a:p>
            <a:pPr algn="just"/>
            <a:r>
              <a:rPr lang="en-US" dirty="0"/>
              <a:t>It also includes messages for successful transactions and displays the remaining balance.</a:t>
            </a:r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A7F2150B-1DF2-4C5B-9D44-D1652D4F0E0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23487710"/>
                  </p:ext>
                </p:extLst>
              </p:nvPr>
            </p:nvGraphicFramePr>
            <p:xfrm>
              <a:off x="9908750" y="365125"/>
              <a:ext cx="2283250" cy="1865163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83250" cy="1865163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04576" ay="-2472880" az="-1571478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1280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A7F2150B-1DF2-4C5B-9D44-D1652D4F0E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08750" y="365125"/>
                <a:ext cx="2283250" cy="186516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91587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974E1-E5FB-4338-AA6E-4A4F0EEB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latin typeface="CROISAN" panose="02000600000000000000" pitchFamily="2" charset="0"/>
              </a:rPr>
              <a:t>About and References_</a:t>
            </a:r>
            <a:endParaRPr lang="en-GB" dirty="0">
              <a:solidFill>
                <a:schemeClr val="accent2">
                  <a:lumMod val="75000"/>
                </a:schemeClr>
              </a:solidFill>
              <a:latin typeface="CROISAN" panose="020006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F3B41-DFE3-4C6F-8620-AB0CF154F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1245"/>
            <a:ext cx="10515600" cy="1325564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The program includes options to display information about the project and references.</a:t>
            </a:r>
            <a:endParaRPr lang="en-GB" sz="2400" dirty="0"/>
          </a:p>
        </p:txBody>
      </p:sp>
      <mc:AlternateContent xmlns:mc="http://schemas.openxmlformats.org/markup-compatibility/2006" xmlns:am3d="http://schemas.microsoft.com/office/drawing/2017/model3d">
        <mc:Choice Requires="am3d">
          <p:graphicFrame>
            <p:nvGraphicFrame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F7FCE098-4029-4361-A25E-DF9823E03FC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3852291"/>
                  </p:ext>
                </p:extLst>
              </p:nvPr>
            </p:nvGraphicFramePr>
            <p:xfrm>
              <a:off x="4597681" y="3412353"/>
              <a:ext cx="2226051" cy="1420318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226051" cy="1420318"/>
                    </a:xfrm>
                    <a:prstGeom prst="rect">
                      <a:avLst/>
                    </a:prstGeom>
                  </am3d:spPr>
                  <am3d:camera>
                    <am3d:pos x="0" y="0" z="53348742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55555557" d="1000000"/>
                    <am3d:preTrans dx="0" dy="-888054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9698816" ay="2987751" az="994695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231279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 xmlns="">
          <p:pic>
            <p:nvPicPr>
              <p:cNvPr id="6" name="3D Model 5" descr="Integrated Circuit 16 Pin Dip">
                <a:extLst>
                  <a:ext uri="{FF2B5EF4-FFF2-40B4-BE49-F238E27FC236}">
                    <a16:creationId xmlns:a16="http://schemas.microsoft.com/office/drawing/2014/main" id="{F7FCE098-4029-4361-A25E-DF9823E03FC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597681" y="3412353"/>
                <a:ext cx="2226051" cy="142031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83074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</TotalTime>
  <Words>612</Words>
  <Application>Microsoft Office PowerPoint</Application>
  <PresentationFormat>Widescreen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Britannic Bold</vt:lpstr>
      <vt:lpstr>Calibri</vt:lpstr>
      <vt:lpstr>Calibri Light</vt:lpstr>
      <vt:lpstr>CROISAN</vt:lpstr>
      <vt:lpstr>Raffa Alverado - Free Trial</vt:lpstr>
      <vt:lpstr>Office Theme</vt:lpstr>
      <vt:lpstr>COAL lab Project_</vt:lpstr>
      <vt:lpstr>Submitted To</vt:lpstr>
      <vt:lpstr>Data Section_</vt:lpstr>
      <vt:lpstr>Code Section_</vt:lpstr>
      <vt:lpstr>Subroutines_</vt:lpstr>
      <vt:lpstr>Logic for User Login and Signup_</vt:lpstr>
      <vt:lpstr>Menu Section_</vt:lpstr>
      <vt:lpstr>Messages and Error Handling_</vt:lpstr>
      <vt:lpstr>About and References_</vt:lpstr>
      <vt:lpstr>Exiting the Program</vt:lpstr>
      <vt:lpstr>Any Question?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COAL lab Project</dc:title>
  <dc:creator>LRGICSSM2202367</dc:creator>
  <cp:lastModifiedBy>Shery</cp:lastModifiedBy>
  <cp:revision>16</cp:revision>
  <dcterms:created xsi:type="dcterms:W3CDTF">2024-01-16T18:27:29Z</dcterms:created>
  <dcterms:modified xsi:type="dcterms:W3CDTF">2024-01-18T04:57:30Z</dcterms:modified>
</cp:coreProperties>
</file>