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2" r:id="rId7"/>
    <p:sldId id="263" r:id="rId8"/>
    <p:sldId id="259" r:id="rId9"/>
    <p:sldId id="260" r:id="rId10"/>
    <p:sldId id="267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761B-9083-478A-9846-A6E96325A6B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8445-D8CD-45ED-ABFA-4A999BCD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0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761B-9083-478A-9846-A6E96325A6B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8445-D8CD-45ED-ABFA-4A999BCD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761B-9083-478A-9846-A6E96325A6B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8445-D8CD-45ED-ABFA-4A999BCD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75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761B-9083-478A-9846-A6E96325A6B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8445-D8CD-45ED-ABFA-4A999BCD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41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761B-9083-478A-9846-A6E96325A6B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8445-D8CD-45ED-ABFA-4A999BCD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58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761B-9083-478A-9846-A6E96325A6B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8445-D8CD-45ED-ABFA-4A999BCD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761B-9083-478A-9846-A6E96325A6B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8445-D8CD-45ED-ABFA-4A999BCD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0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761B-9083-478A-9846-A6E96325A6B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8445-D8CD-45ED-ABFA-4A999BCD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761B-9083-478A-9846-A6E96325A6B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8445-D8CD-45ED-ABFA-4A999BCD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0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761B-9083-478A-9846-A6E96325A6B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8445-D8CD-45ED-ABFA-4A999BCD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6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761B-9083-478A-9846-A6E96325A6B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8445-D8CD-45ED-ABFA-4A999BCD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7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761B-9083-478A-9846-A6E96325A6B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8445-D8CD-45ED-ABFA-4A999BCD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761B-9083-478A-9846-A6E96325A6B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8445-D8CD-45ED-ABFA-4A999BCD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4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500761B-9083-478A-9846-A6E96325A6B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2D28445-D8CD-45ED-ABFA-4A999BCD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8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500761B-9083-478A-9846-A6E96325A6B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2D28445-D8CD-45ED-ABFA-4A999BCD8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38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D74E-AE19-8168-6B78-77C6626D4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 LAB</a:t>
            </a:r>
            <a:br>
              <a:rPr lang="en-US" dirty="0"/>
            </a:br>
            <a:r>
              <a:rPr lang="en-US" sz="3200" dirty="0"/>
              <a:t>TITLE : Restaurant Order Management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8074B-F5B2-436F-0B9C-AE9545B01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TO : MS SAFOORA SIDDIQA</a:t>
            </a:r>
          </a:p>
        </p:txBody>
      </p:sp>
    </p:spTree>
    <p:extLst>
      <p:ext uri="{BB962C8B-B14F-4D97-AF65-F5344CB8AC3E}">
        <p14:creationId xmlns:p14="http://schemas.microsoft.com/office/powerpoint/2010/main" val="3066334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0082-0462-766C-78E8-A9FACB4C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DEE10-64B3-65B3-ECDC-4DFB6891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Graphical User Interface (GUI)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Database Integration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Dynamic Menu Management</a:t>
            </a:r>
          </a:p>
          <a:p>
            <a:pPr>
              <a:buFont typeface="+mj-lt"/>
              <a:buAutoNum type="arabicPeriod"/>
            </a:pPr>
            <a:r>
              <a:rPr lang="en-US" dirty="0"/>
              <a:t>Real-Time Notifications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Mobile Application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63356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A58E-2A68-B423-3C7E-5AF57987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624A-E115-A9A6-DE69-6F01A66E6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This project successfully demonstrates the implementation of a restaurant ordering system using the Shortest Job First (SJF) scheduling algorithm.</a:t>
            </a:r>
          </a:p>
          <a:p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The system allows customers to place orders, calculates the total price and burst time, and processes orders efficiently based on burst time.</a:t>
            </a:r>
          </a:p>
          <a:p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The use of burst time for scheduling ensures that smaller orders are processed first, making the system more efficient and fair.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5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32887B-781F-EC23-E5B4-C5AF4D010A9B}"/>
              </a:ext>
            </a:extLst>
          </p:cNvPr>
          <p:cNvSpPr txBox="1"/>
          <p:nvPr/>
        </p:nvSpPr>
        <p:spPr>
          <a:xfrm>
            <a:off x="2628314" y="2828836"/>
            <a:ext cx="6935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Alta Caption" panose="02000503000000000000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69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97E3E8-E84D-87DC-4264-FA7D1713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dirty="0"/>
              <a:t>SUBIMITTED BY :</a:t>
            </a:r>
            <a:br>
              <a:rPr lang="en-US" sz="2400" dirty="0"/>
            </a:br>
            <a:r>
              <a:rPr lang="en-US" sz="2400" dirty="0"/>
              <a:t>MUHAMMAD UZAIR (097)</a:t>
            </a:r>
            <a:br>
              <a:rPr lang="en-US" sz="2400" dirty="0"/>
            </a:br>
            <a:r>
              <a:rPr lang="en-US" sz="2400" dirty="0"/>
              <a:t>MOHID CHISTY (179)</a:t>
            </a:r>
            <a:br>
              <a:rPr lang="en-US" sz="2400" dirty="0"/>
            </a:br>
            <a:r>
              <a:rPr lang="en-US" sz="2400" dirty="0"/>
              <a:t>ABDULLAH ARSALAN (205)</a:t>
            </a:r>
            <a:br>
              <a:rPr lang="en-US" sz="2400" dirty="0"/>
            </a:br>
            <a:r>
              <a:rPr lang="en-US" sz="2400" dirty="0"/>
              <a:t>ASIF ALI (216)</a:t>
            </a:r>
            <a:br>
              <a:rPr lang="en-US" sz="2400" dirty="0"/>
            </a:br>
            <a:r>
              <a:rPr lang="en-US" sz="2400" dirty="0"/>
              <a:t>MUSAHRIB REHMAN (032)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2A728-928B-D45A-C2FC-405F7F64F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MONDAY, 6 JANUARY</a:t>
            </a:r>
          </a:p>
        </p:txBody>
      </p:sp>
    </p:spTree>
    <p:extLst>
      <p:ext uri="{BB962C8B-B14F-4D97-AF65-F5344CB8AC3E}">
        <p14:creationId xmlns:p14="http://schemas.microsoft.com/office/powerpoint/2010/main" val="117730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29709E-42E7-F9DA-5618-9CF0DF7F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E9947A-F7BD-8486-2046-4FF57B96E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3783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What is it?</a:t>
            </a:r>
          </a:p>
          <a:p>
            <a:pPr lvl="1"/>
            <a:r>
              <a:rPr lang="en-US" dirty="0"/>
              <a:t>A program developed to simplify restaurant operations such as order placement, bill calculation, and order prioritization.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Why is it important?</a:t>
            </a:r>
          </a:p>
          <a:p>
            <a:pPr lvl="1"/>
            <a:r>
              <a:rPr lang="en-US" dirty="0"/>
              <a:t>Restaurants face challenges in managing customer orders efficiently, especially during peak hours.</a:t>
            </a:r>
          </a:p>
          <a:p>
            <a:pPr lvl="1"/>
            <a:r>
              <a:rPr lang="en-US" dirty="0"/>
              <a:t>This system automates these tasks, improving accuracy and reducing manual effort.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Overview :</a:t>
            </a:r>
          </a:p>
          <a:p>
            <a:pPr lvl="1"/>
            <a:r>
              <a:rPr lang="en-US" dirty="0"/>
              <a:t>Customers can select dishes from a menu, and their orders are lined for preparation using the Shortest Job First (SJF) algorithm.</a:t>
            </a:r>
          </a:p>
          <a:p>
            <a:pPr lvl="1"/>
            <a:r>
              <a:rPr lang="en-US" dirty="0"/>
              <a:t>Bills are calculated automatically, ensuring convenience and efficiency.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844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3ECF-F8F5-F266-E3EB-C0B86BA4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B573-AE29-788C-4628-1DEF195B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Challenges in Restaurants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Managing multiple orders side by side.</a:t>
            </a:r>
          </a:p>
          <a:p>
            <a:pPr lvl="1"/>
            <a:r>
              <a:rPr lang="en-US" dirty="0"/>
              <a:t>Prioritizing time management during busy hours.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How This System Helps</a:t>
            </a:r>
            <a:r>
              <a:rPr lang="en-US" dirty="0"/>
              <a:t>:</a:t>
            </a:r>
          </a:p>
          <a:p>
            <a:pPr lvl="1"/>
            <a:r>
              <a:rPr lang="en-US" b="1" i="1" dirty="0"/>
              <a:t>Automation</a:t>
            </a:r>
            <a:r>
              <a:rPr lang="en-US" i="1" dirty="0"/>
              <a:t>:</a:t>
            </a:r>
            <a:r>
              <a:rPr lang="en-US" dirty="0"/>
              <a:t> Reduces manual errors in order management and billing.</a:t>
            </a:r>
          </a:p>
          <a:p>
            <a:pPr lvl="1"/>
            <a:r>
              <a:rPr lang="en-US" b="1" i="1" dirty="0"/>
              <a:t>Efficiency</a:t>
            </a:r>
            <a:r>
              <a:rPr lang="en-US" i="1" dirty="0"/>
              <a:t>: </a:t>
            </a:r>
            <a:r>
              <a:rPr lang="en-US" dirty="0"/>
              <a:t>Uses SJF scheduling to minimize waiting time.</a:t>
            </a:r>
          </a:p>
          <a:p>
            <a:pPr lvl="1"/>
            <a:r>
              <a:rPr lang="en-US" b="1" i="1" dirty="0"/>
              <a:t>Scalability</a:t>
            </a:r>
            <a:r>
              <a:rPr lang="en-US" i="1" dirty="0"/>
              <a:t>: </a:t>
            </a:r>
            <a:r>
              <a:rPr lang="en-US" dirty="0"/>
              <a:t>Handles multiple orders systematically and serve with time management.</a:t>
            </a:r>
          </a:p>
        </p:txBody>
      </p:sp>
    </p:spTree>
    <p:extLst>
      <p:ext uri="{BB962C8B-B14F-4D97-AF65-F5344CB8AC3E}">
        <p14:creationId xmlns:p14="http://schemas.microsoft.com/office/powerpoint/2010/main" val="13365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8D99-6D38-96A5-818A-69CC9A1F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B9F4-C90F-BDDE-D852-20DE4D0C1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Programming Language: C</a:t>
            </a:r>
          </a:p>
          <a:p>
            <a:pPr lvl="1"/>
            <a:r>
              <a:rPr lang="en-US" dirty="0"/>
              <a:t> C language is chosen for its efficiency wide range use and control over low-level </a:t>
            </a:r>
            <a:r>
              <a:rPr lang="en-US" dirty="0" err="1"/>
              <a:t>mechine</a:t>
            </a:r>
            <a:r>
              <a:rPr lang="en-US" dirty="0"/>
              <a:t> operations.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Structure:</a:t>
            </a:r>
          </a:p>
          <a:p>
            <a:pPr lvl="1"/>
            <a:r>
              <a:rPr lang="en-US" dirty="0"/>
              <a:t>Structure to store customer order details (items, quantities, burst time, bill).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Key Functions:</a:t>
            </a:r>
          </a:p>
          <a:p>
            <a:pPr lvl="1"/>
            <a:r>
              <a:rPr lang="en-US" i="1" dirty="0" err="1"/>
              <a:t>displayMenu</a:t>
            </a:r>
            <a:r>
              <a:rPr lang="en-US" i="1" dirty="0"/>
              <a:t>() </a:t>
            </a:r>
            <a:r>
              <a:rPr lang="en-US" dirty="0"/>
              <a:t>: Shows available dishes.</a:t>
            </a:r>
            <a:endParaRPr lang="en-US" b="1" dirty="0"/>
          </a:p>
          <a:p>
            <a:pPr lvl="1"/>
            <a:r>
              <a:rPr lang="en-US" i="1" dirty="0" err="1"/>
              <a:t>handleOrder</a:t>
            </a:r>
            <a:r>
              <a:rPr lang="en-US" i="1" dirty="0"/>
              <a:t>() </a:t>
            </a:r>
            <a:r>
              <a:rPr lang="en-US" dirty="0"/>
              <a:t>: Take and stores customer orders</a:t>
            </a:r>
            <a:endParaRPr lang="en-US" b="1" dirty="0"/>
          </a:p>
          <a:p>
            <a:pPr lvl="1"/>
            <a:r>
              <a:rPr lang="en-US" i="1" dirty="0" err="1"/>
              <a:t>processOrders</a:t>
            </a:r>
            <a:r>
              <a:rPr lang="en-US" i="1" dirty="0"/>
              <a:t>() </a:t>
            </a:r>
            <a:r>
              <a:rPr lang="en-US" dirty="0"/>
              <a:t>: SJF scheduling to prioritize cooking tasks for shortest time.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837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9172-E086-0755-0F5B-701FD362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F6682-EAFE-6A56-A71C-CDCD61A6B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Scheduling with SJF</a:t>
            </a:r>
          </a:p>
          <a:p>
            <a:pPr lvl="1"/>
            <a:r>
              <a:rPr lang="en-US" dirty="0"/>
              <a:t>A scheduling algorithm where tasks with the shortest execution time are processed first.</a:t>
            </a:r>
          </a:p>
          <a:p>
            <a:pPr lvl="1"/>
            <a:r>
              <a:rPr lang="en-US" dirty="0"/>
              <a:t>Orders are sorted by their burst time.</a:t>
            </a:r>
          </a:p>
          <a:p>
            <a:pPr lvl="1"/>
            <a:r>
              <a:rPr lang="en-US" dirty="0"/>
              <a:t>Priority is given to the orders with minimum burst time.</a:t>
            </a:r>
          </a:p>
          <a:p>
            <a:pPr lvl="1"/>
            <a:r>
              <a:rPr lang="en-US" dirty="0"/>
              <a:t>Example 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Order 1: 6 minutes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Order 2: 2 minutes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Order 3: 4 minutes</a:t>
            </a:r>
          </a:p>
          <a:p>
            <a:pPr marL="857250" lvl="2" indent="0">
              <a:buNone/>
            </a:pPr>
            <a:r>
              <a:rPr lang="en-US" dirty="0"/>
              <a:t>Processing Order: </a:t>
            </a:r>
            <a:r>
              <a:rPr lang="en-US" b="1" i="1" dirty="0"/>
              <a:t>Order 2 → Order 3 → Order 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2207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F68D-FE75-4DB1-6944-2A7DCC07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0F278-CEF6-CCDE-0B1B-F26B3A110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system uses the following data structures : </a:t>
            </a:r>
            <a:endParaRPr lang="en-US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457200" algn="l"/>
              </a:tabLst>
            </a:pPr>
            <a:r>
              <a:rPr lang="en-US" b="1" i="1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b="1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Unique ID for each customer.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457200" algn="l"/>
              </a:tabLst>
            </a:pPr>
            <a:r>
              <a:rPr lang="en-US" b="1" i="1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burstTime</a:t>
            </a:r>
            <a:r>
              <a:rPr lang="en-US" b="1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total time needed to process the customer's order.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457200" algn="l"/>
              </a:tabLst>
            </a:pPr>
            <a:r>
              <a:rPr lang="en-US" b="1" i="1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totalBill</a:t>
            </a:r>
            <a:r>
              <a:rPr lang="en-US" b="1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total cost of the order.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457200" algn="l"/>
              </a:tabLst>
            </a:pPr>
            <a:r>
              <a:rPr lang="en-US" b="1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items:</a:t>
            </a:r>
            <a:r>
              <a:rPr lang="en-US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 array of items ordered.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457200" algn="l"/>
              </a:tabLst>
            </a:pPr>
            <a:r>
              <a:rPr lang="en-US" b="1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quantities:</a:t>
            </a:r>
            <a:r>
              <a:rPr lang="en-US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quantity of each item ordered.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457200" algn="l"/>
              </a:tabLst>
            </a:pPr>
            <a:r>
              <a:rPr lang="en-US" b="1" i="1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itemCount</a:t>
            </a:r>
            <a:r>
              <a:rPr lang="en-US" b="1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number of items in the current order.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64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CB4B-01DA-5E40-52BB-FD9E964B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08181-B14A-9995-5800-C61FAF3A5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Menu </a:t>
            </a:r>
            <a:r>
              <a:rPr lang="en-US" i="1" dirty="0"/>
              <a:t>: </a:t>
            </a:r>
            <a:r>
              <a:rPr lang="en-US" dirty="0"/>
              <a:t>Includes dishes with predefined preparation times (burst times).</a:t>
            </a:r>
          </a:p>
          <a:p>
            <a:r>
              <a:rPr lang="en-US" b="1" i="1" dirty="0"/>
              <a:t>Order Placement </a:t>
            </a:r>
            <a:r>
              <a:rPr lang="en-US" dirty="0"/>
              <a:t>: Customers choose from the menu to select dishes and specify quantities.</a:t>
            </a:r>
          </a:p>
          <a:p>
            <a:r>
              <a:rPr lang="en-US" b="1" i="1" dirty="0"/>
              <a:t>Payment Handling </a:t>
            </a:r>
            <a:r>
              <a:rPr lang="en-US" dirty="0"/>
              <a:t>: Automatically calculates and displays the total bill and bursts of order for each customer.</a:t>
            </a:r>
          </a:p>
          <a:p>
            <a:r>
              <a:rPr lang="en-US" b="1" i="1" dirty="0"/>
              <a:t>Order Scheduling </a:t>
            </a:r>
            <a:r>
              <a:rPr lang="en-US" dirty="0"/>
              <a:t>: Prioritizes orders based on cooking time to optimize kitchen operations. </a:t>
            </a:r>
          </a:p>
        </p:txBody>
      </p:sp>
    </p:spTree>
    <p:extLst>
      <p:ext uri="{BB962C8B-B14F-4D97-AF65-F5344CB8AC3E}">
        <p14:creationId xmlns:p14="http://schemas.microsoft.com/office/powerpoint/2010/main" val="2076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D1C7-0BCC-EC37-0319-21A0F42C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23C7E4-B87C-F66E-5D88-FFA9EDE4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displayMenu</a:t>
            </a:r>
            <a:r>
              <a:rPr lang="en-US" b="1" i="1" dirty="0"/>
              <a:t>() </a:t>
            </a:r>
            <a:r>
              <a:rPr lang="en-US" dirty="0"/>
              <a:t>: Shows a list of available dishes with prices, cooking time and burst time.</a:t>
            </a:r>
          </a:p>
          <a:p>
            <a:r>
              <a:rPr lang="en-US" b="1" i="1" dirty="0" err="1"/>
              <a:t>handleOrder</a:t>
            </a:r>
            <a:r>
              <a:rPr lang="en-US" b="1" i="1" dirty="0"/>
              <a:t>() </a:t>
            </a:r>
            <a:r>
              <a:rPr lang="en-US" dirty="0"/>
              <a:t>: Allows customers to place orders, calculates the total bill, and estimates the cooking time(burst time).</a:t>
            </a:r>
          </a:p>
          <a:p>
            <a:r>
              <a:rPr lang="en-US" b="1" i="1" dirty="0" err="1"/>
              <a:t>displayOrderSummary</a:t>
            </a:r>
            <a:r>
              <a:rPr lang="en-US" b="1" i="1" dirty="0"/>
              <a:t>() </a:t>
            </a:r>
            <a:r>
              <a:rPr lang="en-US" dirty="0"/>
              <a:t>: Summarizes the selected items, quantities, and costs for customer.</a:t>
            </a:r>
          </a:p>
          <a:p>
            <a:r>
              <a:rPr lang="en-US" b="1" i="1" dirty="0" err="1"/>
              <a:t>handlePayment</a:t>
            </a:r>
            <a:r>
              <a:rPr lang="en-US" b="1" i="1" dirty="0"/>
              <a:t>() </a:t>
            </a:r>
            <a:r>
              <a:rPr lang="en-US" dirty="0"/>
              <a:t>: calculate total bill and display the amount and print message.</a:t>
            </a:r>
          </a:p>
          <a:p>
            <a:r>
              <a:rPr lang="en-US" b="1" i="1" dirty="0" err="1"/>
              <a:t>processOrder</a:t>
            </a:r>
            <a:r>
              <a:rPr lang="en-US" b="1" i="1" dirty="0"/>
              <a:t>() </a:t>
            </a:r>
            <a:r>
              <a:rPr lang="en-US" dirty="0"/>
              <a:t>: Sorts orders based on cooking time (burst time) and find the sequence for orders using SJF scheduling.</a:t>
            </a:r>
          </a:p>
        </p:txBody>
      </p:sp>
    </p:spTree>
    <p:extLst>
      <p:ext uri="{BB962C8B-B14F-4D97-AF65-F5344CB8AC3E}">
        <p14:creationId xmlns:p14="http://schemas.microsoft.com/office/powerpoint/2010/main" val="1974675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224</TotalTime>
  <Words>662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Alta Caption</vt:lpstr>
      <vt:lpstr>Arial</vt:lpstr>
      <vt:lpstr>Century Gothic</vt:lpstr>
      <vt:lpstr>Courier New</vt:lpstr>
      <vt:lpstr>Times New Roman</vt:lpstr>
      <vt:lpstr>Wingdings 2</vt:lpstr>
      <vt:lpstr>Quotable</vt:lpstr>
      <vt:lpstr>OPERATING SYSTEM LAB TITLE : Restaurant Order Management System</vt:lpstr>
      <vt:lpstr>SUBIMITTED BY : MUHAMMAD UZAIR (097) MOHID CHISTY (179) ABDULLAH ARSALAN (205) ASIF ALI (216) MUSAHRIB REHMAN (032)</vt:lpstr>
      <vt:lpstr>INTRODUCTION</vt:lpstr>
      <vt:lpstr>WHAT IS THE NEED?</vt:lpstr>
      <vt:lpstr>IMPLEMENTATION</vt:lpstr>
      <vt:lpstr>ALGORITHM</vt:lpstr>
      <vt:lpstr>DATA STRUCTURE</vt:lpstr>
      <vt:lpstr>KEY FEATURES</vt:lpstr>
      <vt:lpstr>KEY FUNCTIONS</vt:lpstr>
      <vt:lpstr>FUTURE IMPROVEMENTS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musharib</dc:creator>
  <cp:lastModifiedBy>musharib</cp:lastModifiedBy>
  <cp:revision>10</cp:revision>
  <dcterms:created xsi:type="dcterms:W3CDTF">2025-01-02T16:53:46Z</dcterms:created>
  <dcterms:modified xsi:type="dcterms:W3CDTF">2025-01-05T09:50:29Z</dcterms:modified>
</cp:coreProperties>
</file>