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3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err="1"/>
              <a:t>LoA</a:t>
            </a:r>
            <a:r>
              <a:rPr lang="en-US" sz="2000" dirty="0"/>
              <a:t> Mitigation Threshold Exceeded </a:t>
            </a:r>
            <a:r>
              <a:rPr lang="en-US" sz="2000" dirty="0" smtClean="0"/>
              <a:t>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0x0E2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</a:t>
            </a:r>
            <a:r>
              <a:rPr lang="en-US" b="1" dirty="0" smtClean="0"/>
              <a:t>CF009A</a:t>
            </a: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0" indent="0">
              <a:buNone/>
            </a:pPr>
            <a:r>
              <a:rPr lang="en-US" dirty="0" smtClean="0"/>
              <a:t>NTC will be set in CF009A when </a:t>
            </a:r>
            <a:r>
              <a:rPr lang="en-US" dirty="0"/>
              <a:t>the Ignition Counter IRV is greater than or equal to a calibration threshold </a:t>
            </a:r>
            <a:r>
              <a:rPr lang="en-US" dirty="0" err="1"/>
              <a:t>GmOvrlStMgrLoaStIgnCntrThd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The</a:t>
            </a:r>
            <a:r>
              <a:rPr lang="en-US" b="1" dirty="0"/>
              <a:t> </a:t>
            </a:r>
            <a:r>
              <a:rPr lang="en-US" dirty="0"/>
              <a:t>NTC </a:t>
            </a:r>
            <a:r>
              <a:rPr lang="en-US" dirty="0" smtClean="0"/>
              <a:t>0x0E2 </a:t>
            </a:r>
            <a:r>
              <a:rPr lang="en-US" dirty="0"/>
              <a:t>will be set when any one of the following conditions </a:t>
            </a:r>
            <a:r>
              <a:rPr lang="en-US" dirty="0" smtClean="0"/>
              <a:t>occur: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Ignition Counter IRV is </a:t>
            </a:r>
            <a:r>
              <a:rPr lang="en-US" dirty="0" smtClean="0"/>
              <a:t>Greater than or equal to a </a:t>
            </a:r>
            <a:r>
              <a:rPr lang="en-US" dirty="0"/>
              <a:t>calibration threshold </a:t>
            </a:r>
            <a:r>
              <a:rPr lang="en-US" dirty="0" err="1"/>
              <a:t>GmOvrlStMgrLoaStIgnCntrThd</a:t>
            </a:r>
            <a:r>
              <a:rPr lang="en-US" dirty="0"/>
              <a:t> Signal Available Fault  of NTC 0X0E2  is set and NTC is set to </a:t>
            </a:r>
            <a:r>
              <a:rPr lang="en-US" dirty="0" smtClean="0"/>
              <a:t>FAILED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-   Response for this diagnostic is </a:t>
            </a:r>
            <a:r>
              <a:rPr lang="en-US" dirty="0" smtClean="0"/>
              <a:t>F1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State is equal to Limited or Software Based </a:t>
            </a:r>
            <a:r>
              <a:rPr lang="en-US" dirty="0"/>
              <a:t>M</a:t>
            </a:r>
            <a:r>
              <a:rPr lang="en-US" dirty="0" smtClean="0"/>
              <a:t>itigation for Calibratable amount of ignition cycles.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Repeated Sensor Fault.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84397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25Sep2015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99</Words>
  <Application>Microsoft Office PowerPoint</Application>
  <PresentationFormat>Letter Paper (8.5x11 in)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Mitigation Threshold Exceeded Overview NTC 0x0E2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Shetty, Ravi</cp:lastModifiedBy>
  <cp:revision>51</cp:revision>
  <dcterms:created xsi:type="dcterms:W3CDTF">2006-04-03T12:46:29Z</dcterms:created>
  <dcterms:modified xsi:type="dcterms:W3CDTF">2016-12-07T20:23:08Z</dcterms:modified>
</cp:coreProperties>
</file>