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3006" y="2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F19F4E-5855-439B-B611-CE4D8E1DA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7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97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FEAF6-95A7-4EEC-BF66-AA85D2E35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2567F-A70C-438D-90BF-9D220B251C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5E0D9-B8EE-48F5-A5A7-2770FCD993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6172200" cy="546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1082675"/>
            <a:ext cx="3009900" cy="349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5200" y="4732338"/>
            <a:ext cx="3009900" cy="349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FAF6B-B16E-4605-8EDC-CBDD78CDA0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6177B-5A78-40C6-8B6B-F9D866ACB03D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E755B-4DB6-491D-8631-600256105329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4B7DB-20CC-4FE9-9705-6197F88AECE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B1496-AD24-490A-A8BF-DF4C310C3AF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728A3-E36B-4D23-9910-20F9E4FE6C3C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ADB5F-AF43-4DB6-B77D-647B96E787D6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C79D0-8808-469D-8922-69AADB54A85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DE500-B002-4D3A-9FEE-5434922E87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653F0-CBED-4E09-9E3E-D95D0C2EBCE3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55681-BB82-49A3-9914-3156728202D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E50D-6537-4B1C-94AD-64FBC91CA9F4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E54-A05C-4611-9C47-592798769F88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44436-3129-4F60-85A1-480C5C2BBD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188BA-A9A1-49B6-ABD1-C4ABD429C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D894D-38A3-4A34-9823-06C5709038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B71D0-A62C-4615-97ED-B4A353530A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16FAF-C696-4F65-A4B8-1C0EF76A34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D7B6F-313E-4C2C-8955-7C23AE03F8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97D6-FADE-437F-8668-69FF6D4AE6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600" i="1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F8C484E-7707-4500-9BFE-25DC9F514D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600" i="1"/>
            </a:lvl1pPr>
          </a:lstStyle>
          <a:p>
            <a:fld id="{893DA24C-BE6E-462B-B805-AA8A260EDF8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126</Words>
  <Application>Microsoft Office PowerPoint</Application>
  <PresentationFormat>Letter Paper (8.5x11 in)</PresentationFormat>
  <Paragraphs>43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NTC Temporal Monitor Run Fault Overview - NTC 0x041</vt:lpstr>
      <vt:lpstr>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Nexteer Employee</cp:lastModifiedBy>
  <cp:revision>75</cp:revision>
  <dcterms:created xsi:type="dcterms:W3CDTF">2006-04-03T12:46:29Z</dcterms:created>
  <dcterms:modified xsi:type="dcterms:W3CDTF">2016-11-29T15:22:31Z</dcterms:modified>
</cp:coreProperties>
</file>