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20" d="100"/>
          <a:sy n="120" d="100"/>
        </p:scale>
        <p:origin x="-1531" y="13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63DEE1-FF6A-4E9F-9AA3-35AE7D369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E5D559-754C-4BDE-8E6A-D123D7CD3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FD42-8122-493A-B2AB-EDAEC6F9E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8833D-F894-4A0A-8C00-F2DC45545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6448C-57DF-4471-9E7C-7C68E1814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695A8-796E-4D1B-9388-D70425D0928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50B8-77C1-4B5F-8892-F9694E4151FF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961CA-7504-4394-8022-D04340A842D6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AF98-C8AA-4393-BE35-40ED389260F1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B09DF-DBA8-4E65-99D0-285090E90D75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63D63-B704-4B3A-9746-3B7C5557D56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FA26-31E8-484D-8336-5A960508A7AA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E3DC-940A-405E-B76F-B4DC265C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128</Words>
  <Application>Microsoft Office PowerPoint</Application>
  <PresentationFormat>Letter Paper (8.5x11 in)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0x0A2.0 High Friction NTC  (Reduced Performance)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87</cp:revision>
  <dcterms:created xsi:type="dcterms:W3CDTF">2006-04-03T12:46:29Z</dcterms:created>
  <dcterms:modified xsi:type="dcterms:W3CDTF">2016-11-29T22:26:41Z</dcterms:modified>
</cp:coreProperties>
</file>