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332" y="20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4C83C2B-6DBD-4AA0-997C-B0D720937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166</Words>
  <Application>Microsoft Office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Default Design</vt:lpstr>
      <vt:lpstr>1_Default Design</vt:lpstr>
      <vt:lpstr>Visio</vt:lpstr>
      <vt:lpstr>NTC Overview NTC 0x0A4.(0-2) Absolute Temperature Thermal Limit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70</cp:revision>
  <dcterms:created xsi:type="dcterms:W3CDTF">2006-04-03T12:46:29Z</dcterms:created>
  <dcterms:modified xsi:type="dcterms:W3CDTF">2016-08-10T15:20:21Z</dcterms:modified>
</cp:coreProperties>
</file>