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963" y="6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62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 dirty="0" err="1"/>
              <a:t>Nexteer</a:t>
            </a:r>
            <a:r>
              <a:rPr lang="en-US" dirty="0"/>
              <a:t>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0x0A7.0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0579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None/>
            </a:pPr>
            <a:r>
              <a:rPr lang="en-US" dirty="0" smtClean="0"/>
              <a:t>    This diagnostic is in place to set fault when Handwheel Angle </a:t>
            </a:r>
            <a:r>
              <a:rPr lang="en-US" dirty="0" smtClean="0"/>
              <a:t>exceeds</a:t>
            </a:r>
            <a:r>
              <a:rPr lang="pl-PL" dirty="0" smtClean="0"/>
              <a:t>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calibratable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 (</a:t>
            </a:r>
            <a:r>
              <a:rPr lang="pl-PL" dirty="0" err="1" smtClean="0"/>
              <a:t>named</a:t>
            </a:r>
            <a:r>
              <a:rPr lang="pl-PL" dirty="0" smtClean="0"/>
              <a:t> </a:t>
            </a:r>
            <a:r>
              <a:rPr lang="en-US" dirty="0" err="1" smtClean="0"/>
              <a:t>EotLrngHwAgOverTrvlEntr</a:t>
            </a:r>
            <a:r>
              <a:rPr lang="pl-PL" dirty="0" smtClean="0"/>
              <a:t>) and </a:t>
            </a:r>
            <a:r>
              <a:rPr lang="pl-PL" dirty="0" err="1" smtClean="0"/>
              <a:t>gets</a:t>
            </a:r>
            <a:r>
              <a:rPr lang="pl-PL" dirty="0" smtClean="0"/>
              <a:t> </a:t>
            </a:r>
            <a:r>
              <a:rPr lang="pl-PL" dirty="0" err="1" smtClean="0"/>
              <a:t>back</a:t>
            </a:r>
            <a:r>
              <a:rPr lang="pl-PL" dirty="0" smtClean="0"/>
              <a:t>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calibratable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 (</a:t>
            </a:r>
            <a:r>
              <a:rPr lang="pl-PL" dirty="0" err="1" smtClean="0"/>
              <a:t>named</a:t>
            </a:r>
            <a:r>
              <a:rPr lang="pl-PL" dirty="0" smtClean="0"/>
              <a:t> </a:t>
            </a:r>
            <a:r>
              <a:rPr lang="en-US" dirty="0" err="1" smtClean="0"/>
              <a:t>EotLrngHwAgOverTrvlE</a:t>
            </a:r>
            <a:r>
              <a:rPr lang="pl-PL" dirty="0" err="1" smtClean="0"/>
              <a:t>xit</a:t>
            </a:r>
            <a:r>
              <a:rPr lang="pl-PL" dirty="0" smtClean="0"/>
              <a:t>)</a:t>
            </a:r>
            <a:r>
              <a:rPr lang="en-US" dirty="0" smtClean="0"/>
              <a:t> for </a:t>
            </a:r>
            <a:r>
              <a:rPr lang="en-US" dirty="0" err="1" smtClean="0"/>
              <a:t>calibratable</a:t>
            </a:r>
            <a:r>
              <a:rPr lang="en-US" dirty="0" smtClean="0"/>
              <a:t> number of times</a:t>
            </a:r>
            <a:r>
              <a:rPr lang="pl-PL" dirty="0" smtClean="0"/>
              <a:t> (</a:t>
            </a:r>
            <a:r>
              <a:rPr lang="en-US" dirty="0" err="1" smtClean="0"/>
              <a:t>EotLrngHwAgOverTrvlCnt</a:t>
            </a:r>
            <a:r>
              <a:rPr lang="pl-PL" dirty="0" smtClean="0"/>
              <a:t>)</a:t>
            </a:r>
            <a:r>
              <a:rPr lang="en-US" dirty="0" smtClean="0"/>
              <a:t>.</a:t>
            </a:r>
            <a:endParaRPr lang="en-US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0" indent="108000" algn="just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The</a:t>
            </a:r>
            <a:r>
              <a:rPr lang="en-US" b="1" dirty="0"/>
              <a:t> </a:t>
            </a:r>
            <a:r>
              <a:rPr lang="en-US" dirty="0"/>
              <a:t>diagnostic compares the </a:t>
            </a:r>
            <a:r>
              <a:rPr lang="en-US" dirty="0" err="1"/>
              <a:t>Handwheel</a:t>
            </a:r>
            <a:r>
              <a:rPr lang="en-US" dirty="0"/>
              <a:t> Angle with the Clockwise and Counterclockwise  </a:t>
            </a:r>
            <a:r>
              <a:rPr lang="en-US" dirty="0" err="1"/>
              <a:t>calibratable</a:t>
            </a:r>
            <a:r>
              <a:rPr lang="en-US" dirty="0"/>
              <a:t> values. When exceeding </a:t>
            </a:r>
            <a:r>
              <a:rPr lang="en-US" i="1" dirty="0"/>
              <a:t>Enter</a:t>
            </a:r>
            <a:r>
              <a:rPr lang="en-US" dirty="0"/>
              <a:t> value is detected and switch </a:t>
            </a:r>
            <a:r>
              <a:rPr lang="pl-PL" dirty="0" err="1"/>
              <a:t>b</a:t>
            </a:r>
            <a:r>
              <a:rPr lang="en-US" dirty="0" err="1" smtClean="0"/>
              <a:t>oolean</a:t>
            </a:r>
            <a:r>
              <a:rPr lang="en-US" dirty="0"/>
              <a:t> variable is set to FALSE, the counter is incremented by 1. The counter can be incremented again only when the value of </a:t>
            </a:r>
            <a:r>
              <a:rPr lang="en-US" dirty="0" err="1"/>
              <a:t>Handwheel</a:t>
            </a:r>
            <a:r>
              <a:rPr lang="en-US" dirty="0"/>
              <a:t> Angle becomes lesser than the </a:t>
            </a:r>
            <a:r>
              <a:rPr lang="en-US" dirty="0" err="1"/>
              <a:t>calibratable</a:t>
            </a:r>
            <a:r>
              <a:rPr lang="en-US" dirty="0"/>
              <a:t> value. When counter exceeds </a:t>
            </a:r>
            <a:r>
              <a:rPr lang="en-US" dirty="0" err="1"/>
              <a:t>calibratable</a:t>
            </a:r>
            <a:r>
              <a:rPr lang="en-US" dirty="0"/>
              <a:t> count value, the fault is set.</a:t>
            </a: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-   Response for this diagnostic is F3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</a:t>
            </a:r>
            <a:br>
              <a:rPr lang="en-US" b="1" dirty="0" smtClean="0"/>
            </a:br>
            <a:r>
              <a:rPr lang="en-US" b="1" dirty="0" smtClean="0"/>
              <a:t>(Most to Least Probable):</a:t>
            </a:r>
          </a:p>
          <a:p>
            <a:pPr eaLnBrk="1" hangingPunct="1">
              <a:lnSpc>
                <a:spcPct val="90000"/>
              </a:lnSpc>
            </a:pPr>
            <a:endParaRPr lang="en-US" b="1" dirty="0"/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Wrong C-factor </a:t>
            </a:r>
            <a:r>
              <a:rPr lang="en-US" dirty="0" err="1" smtClean="0"/>
              <a:t>cal</a:t>
            </a:r>
            <a:r>
              <a:rPr lang="en-US" dirty="0" smtClean="0"/>
              <a:t> set</a:t>
            </a:r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Connection </a:t>
            </a:r>
            <a:r>
              <a:rPr lang="en-US" dirty="0"/>
              <a:t>to </a:t>
            </a:r>
            <a:r>
              <a:rPr lang="en-US" dirty="0" smtClean="0"/>
              <a:t>probe housing assembly </a:t>
            </a:r>
            <a:r>
              <a:rPr lang="en-US" dirty="0"/>
              <a:t>(no connection</a:t>
            </a:r>
            <a:r>
              <a:rPr lang="en-US" dirty="0" smtClean="0"/>
              <a:t>)</a:t>
            </a:r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Sensor </a:t>
            </a:r>
            <a:r>
              <a:rPr lang="en-US" dirty="0" smtClean="0"/>
              <a:t>fault</a:t>
            </a:r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Probe housing assembly  </a:t>
            </a:r>
            <a:r>
              <a:rPr lang="en-US" dirty="0"/>
              <a:t>interface circuit </a:t>
            </a:r>
            <a:r>
              <a:rPr lang="en-US" dirty="0" smtClean="0"/>
              <a:t>failure</a:t>
            </a:r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Software Rack Limiter failure</a:t>
            </a:r>
            <a:endParaRPr lang="en-US" dirty="0"/>
          </a:p>
          <a:p>
            <a:pPr marL="171450" lvl="2" indent="-1714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b="1" dirty="0" smtClean="0"/>
              <a:t> 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-153888"/>
            <a:ext cx="5309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98804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63491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13Jun2016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29546"/>
              </p:ext>
            </p:extLst>
          </p:nvPr>
        </p:nvGraphicFramePr>
        <p:xfrm>
          <a:off x="76200" y="1219200"/>
          <a:ext cx="6705600" cy="1097280"/>
        </p:xfrm>
        <a:graphic>
          <a:graphicData uri="http://schemas.openxmlformats.org/drawingml/2006/table">
            <a:tbl>
              <a:tblPr/>
              <a:tblGrid>
                <a:gridCol w="827088"/>
                <a:gridCol w="849312"/>
                <a:gridCol w="50292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13Jun2016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SF011A 2.1.0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21Nov2016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SF011A 3.0.0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</a:t>
                      </a:r>
                      <a:r>
                        <a:rPr kumimoji="0" lang="pl-PL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</a:t>
                      </a:r>
                      <a:r>
                        <a:rPr kumimoji="0" lang="pl-PL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of </a:t>
                      </a:r>
                      <a:r>
                        <a:rPr kumimoji="0" lang="pl-PL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triggering</a:t>
                      </a:r>
                      <a:r>
                        <a:rPr kumimoji="0" lang="pl-PL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l-PL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added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64</Words>
  <Application>Microsoft Office PowerPoint</Application>
  <PresentationFormat>Papier Letter (8,5x11 cali)</PresentationFormat>
  <Paragraphs>45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0x0A7.0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Kolacki, Patryk</cp:lastModifiedBy>
  <cp:revision>95</cp:revision>
  <dcterms:created xsi:type="dcterms:W3CDTF">2006-04-03T12:46:29Z</dcterms:created>
  <dcterms:modified xsi:type="dcterms:W3CDTF">2016-11-21T20:08:44Z</dcterms:modified>
</cp:coreProperties>
</file>