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6" autoAdjust="0"/>
    <p:restoredTop sz="94660"/>
  </p:normalViewPr>
  <p:slideViewPr>
    <p:cSldViewPr>
      <p:cViewPr>
        <p:scale>
          <a:sx n="90" d="100"/>
          <a:sy n="90" d="100"/>
        </p:scale>
        <p:origin x="-3234" y="-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285</Words>
  <Application>Microsoft Office PowerPoint</Application>
  <PresentationFormat>Letter Paper (8.5x11 in)</PresentationFormat>
  <Paragraphs>114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Default Design</vt:lpstr>
      <vt:lpstr>1_Default Design</vt:lpstr>
      <vt:lpstr>EOT Damping Command Boundary Reached Overview NTC 0x0C6.0</vt:lpstr>
      <vt:lpstr>EOT Active Command Boundary Reached Overview NTC 0x0C6.1</vt:lpstr>
      <vt:lpstr>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Millsap, Scott</cp:lastModifiedBy>
  <cp:revision>57</cp:revision>
  <dcterms:created xsi:type="dcterms:W3CDTF">2006-04-03T12:46:29Z</dcterms:created>
  <dcterms:modified xsi:type="dcterms:W3CDTF">2016-09-06T14:10:00Z</dcterms:modified>
</cp:coreProperties>
</file>