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4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57</Words>
  <Application>Microsoft Office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0x0A1  Kinematic Integrity Fault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54</cp:revision>
  <dcterms:created xsi:type="dcterms:W3CDTF">2006-04-03T12:46:29Z</dcterms:created>
  <dcterms:modified xsi:type="dcterms:W3CDTF">2016-06-13T21:08:58Z</dcterms:modified>
</cp:coreProperties>
</file>