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142" y="5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65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57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0x0A6 Hw Angle to Motor Angle Correlation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58</cp:revision>
  <dcterms:created xsi:type="dcterms:W3CDTF">2006-04-03T12:46:29Z</dcterms:created>
  <dcterms:modified xsi:type="dcterms:W3CDTF">2016-06-16T15:31:28Z</dcterms:modified>
</cp:coreProperties>
</file>