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1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73</Words>
  <Application>Microsoft Office PowerPoint</Application>
  <PresentationFormat>Letter Paper (8.5x11 in)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LOA Controlled Shutdown Overview NTC 0x0AB.0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50</cp:revision>
  <dcterms:created xsi:type="dcterms:W3CDTF">2006-04-03T12:46:29Z</dcterms:created>
  <dcterms:modified xsi:type="dcterms:W3CDTF">2016-11-02T13:01:45Z</dcterms:modified>
</cp:coreProperties>
</file>