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1152" y="3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4610100" cy="7588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LOA </a:t>
            </a:r>
            <a:r>
              <a:rPr lang="en-US" sz="2000" dirty="0" err="1" smtClean="0"/>
              <a:t>Handwheel</a:t>
            </a:r>
            <a:r>
              <a:rPr lang="en-US" sz="2000" dirty="0" smtClean="0"/>
              <a:t> Torque </a:t>
            </a:r>
            <a:r>
              <a:rPr lang="en-US" sz="2000" dirty="0" err="1" smtClean="0"/>
              <a:t>Indpendent</a:t>
            </a:r>
            <a:r>
              <a:rPr lang="en-US" sz="2000" dirty="0" smtClean="0"/>
              <a:t> Signals Number Fault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0x0AC.0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6134100" cy="7086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FDD: SF049A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</a:p>
          <a:p>
            <a:pPr marL="171450" indent="0" eaLnBrk="1" hangingPunct="1">
              <a:lnSpc>
                <a:spcPct val="90000"/>
              </a:lnSpc>
              <a:buNone/>
            </a:pPr>
            <a:r>
              <a:rPr lang="en-US" dirty="0"/>
              <a:t>SF049A Loss of Assist </a:t>
            </a:r>
            <a:r>
              <a:rPr lang="en-US" dirty="0" smtClean="0"/>
              <a:t>Manager(</a:t>
            </a:r>
            <a:r>
              <a:rPr lang="en-US" dirty="0" err="1" smtClean="0"/>
              <a:t>LoaMgr</a:t>
            </a:r>
            <a:r>
              <a:rPr lang="en-US" dirty="0" smtClean="0"/>
              <a:t>) </a:t>
            </a:r>
            <a:r>
              <a:rPr lang="en-US" dirty="0"/>
              <a:t>tries to avoid system shutdown when safe sensor redundancy is still in tact.  However, customers want to prevent EPS from operating when issues occur repeatedly across ignition cycles.  </a:t>
            </a:r>
            <a:r>
              <a:rPr lang="en-US" dirty="0" err="1"/>
              <a:t>Nexteer’s</a:t>
            </a:r>
            <a:r>
              <a:rPr lang="en-US" dirty="0"/>
              <a:t> strategy is to provide NTCs for each issue to be tracked.</a:t>
            </a:r>
            <a:endParaRPr lang="en-US" b="1" dirty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</a:p>
          <a:p>
            <a:pPr marL="171450" indent="0" eaLnBrk="1" hangingPunct="1">
              <a:lnSpc>
                <a:spcPct val="90000"/>
              </a:lnSpc>
              <a:buNone/>
            </a:pPr>
            <a:r>
              <a:rPr lang="en-US" dirty="0"/>
              <a:t>Input signal </a:t>
            </a:r>
            <a:r>
              <a:rPr lang="en-US" dirty="0" smtClean="0"/>
              <a:t>Handwheel </a:t>
            </a:r>
            <a:r>
              <a:rPr lang="en-US" smtClean="0"/>
              <a:t>Torque Independent Signal </a:t>
            </a:r>
            <a:r>
              <a:rPr lang="en-US" dirty="0"/>
              <a:t>represents the currently active number of </a:t>
            </a:r>
            <a:r>
              <a:rPr lang="en-US" dirty="0" err="1"/>
              <a:t>Handwheel</a:t>
            </a:r>
            <a:r>
              <a:rPr lang="en-US" dirty="0"/>
              <a:t> Torque signals.  When the number of independent signals is equal to or less than a calibration in </a:t>
            </a:r>
            <a:r>
              <a:rPr lang="en-US" dirty="0" err="1"/>
              <a:t>LoaMgr</a:t>
            </a:r>
            <a:r>
              <a:rPr lang="en-US" dirty="0"/>
              <a:t>, the fault status is set instantly to Failed.  </a:t>
            </a:r>
            <a:r>
              <a:rPr lang="en-US" dirty="0" err="1"/>
              <a:t>LoaMgr</a:t>
            </a:r>
            <a:r>
              <a:rPr lang="en-US" dirty="0"/>
              <a:t> can react instantly because the function providing the input signal is expected to </a:t>
            </a:r>
            <a:r>
              <a:rPr lang="en-US" dirty="0" err="1"/>
              <a:t>debounce</a:t>
            </a:r>
            <a:r>
              <a:rPr lang="en-US" dirty="0"/>
              <a:t> before dropping to a lower value.</a:t>
            </a:r>
            <a:endParaRPr lang="en-US" b="1" dirty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Typical Fault Response: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LOA Based Systems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Response of the diagnostic is F3.</a:t>
            </a:r>
            <a:br>
              <a:rPr lang="en-US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(Most to Least Probable):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An individual </a:t>
            </a:r>
            <a:r>
              <a:rPr lang="en-US" dirty="0" err="1"/>
              <a:t>handwheel</a:t>
            </a:r>
            <a:r>
              <a:rPr lang="en-US" dirty="0"/>
              <a:t> torque sensor is offline, due to being out of range or perhaps a protocol issue.  This should result in an upstream F3 in an ES function</a:t>
            </a:r>
            <a:r>
              <a:rPr lang="en-US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pair or more of sensors do not correlate with one another.  This should result in an additional F3 fault from the upstream ES function: </a:t>
            </a:r>
            <a:r>
              <a:rPr lang="en-US" dirty="0" err="1"/>
              <a:t>Handwheel</a:t>
            </a:r>
            <a:r>
              <a:rPr lang="en-US" dirty="0"/>
              <a:t> Torque Correlation.</a:t>
            </a:r>
          </a:p>
          <a:p>
            <a:pPr marL="342900" lvl="1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27-Sep-16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13200"/>
              </p:ext>
            </p:extLst>
          </p:nvPr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32760"/>
              </p:ext>
            </p:extLst>
          </p:nvPr>
        </p:nvGraphicFramePr>
        <p:xfrm>
          <a:off x="76200" y="1295400"/>
          <a:ext cx="64770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627687"/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dirty="0" smtClean="0"/>
              <a:t>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86</Words>
  <Application>Microsoft Office PowerPoint</Application>
  <PresentationFormat>Letter Paper (8.5x11 in)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LOA Handwheel Torque Indpendent Signals Number Fault Overview NTC 0x0AC.0</vt:lpstr>
      <vt:lpstr>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51</cp:revision>
  <dcterms:created xsi:type="dcterms:W3CDTF">2006-04-03T12:46:29Z</dcterms:created>
  <dcterms:modified xsi:type="dcterms:W3CDTF">2016-11-02T13:01:34Z</dcterms:modified>
</cp:coreProperties>
</file>