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6" autoAdjust="0"/>
    <p:restoredTop sz="94660"/>
  </p:normalViewPr>
  <p:slideViewPr>
    <p:cSldViewPr>
      <p:cViewPr>
        <p:scale>
          <a:sx n="100" d="100"/>
          <a:sy n="100" d="100"/>
        </p:scale>
        <p:origin x="-1152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4F19F4E-5855-439B-B611-CE4D8E1DA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7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8218C8F-B858-4FCB-ADD2-18E29BEA6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97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FEAF6-95A7-4EEC-BF66-AA85D2E35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2567F-A70C-438D-90BF-9D220B251C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E5E0D9-B8EE-48F5-A5A7-2770FCD993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5125"/>
            <a:ext cx="6172200" cy="546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5200" y="1082675"/>
            <a:ext cx="3009900" cy="3497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5200" y="4732338"/>
            <a:ext cx="3009900" cy="349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AFAF6B-B16E-4605-8EDC-CBDD78CDA0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16177B-5A78-40C6-8B6B-F9D866ACB03D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E755B-4DB6-491D-8631-600256105329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4B7DB-20CC-4FE9-9705-6197F88AECE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B1496-AD24-490A-A8BF-DF4C310C3AF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B728A3-E36B-4D23-9910-20F9E4FE6C3C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ADB5F-AF43-4DB6-B77D-647B96E787D6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0C79D0-8808-469D-8922-69AADB54A85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DE500-B002-4D3A-9FEE-5434922E87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653F0-CBED-4E09-9E3E-D95D0C2EBCE3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55681-BB82-49A3-9914-3156728202D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E50D-6537-4B1C-94AD-64FBC91CA9F4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FCE54-A05C-4611-9C47-592798769F88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F44436-3129-4F60-85A1-480C5C2BBD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5188BA-A9A1-49B6-ABD1-C4ABD429C7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D894D-38A3-4A34-9823-06C5709038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B71D0-A62C-4615-97ED-B4A353530A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16FAF-C696-4F65-A4B8-1C0EF76A34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D7B6F-313E-4C2C-8955-7C23AE03F8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97D6-FADE-437F-8668-69FF6D4AE6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600" i="1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DF8C484E-7707-4500-9BFE-25DC9F514D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600" i="1"/>
            </a:lvl1pPr>
          </a:lstStyle>
          <a:p>
            <a:fld id="{893DA24C-BE6E-462B-B805-AA8A260EDF8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  <p:sp>
        <p:nvSpPr>
          <p:cNvPr id="5127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 dirty="0" err="1"/>
              <a:t>Nexteer</a:t>
            </a:r>
            <a:r>
              <a:rPr lang="en-US" dirty="0"/>
              <a:t> Confidential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>
          <a:xfrm>
            <a:off x="342900" y="152400"/>
            <a:ext cx="4610100" cy="758825"/>
          </a:xfrm>
        </p:spPr>
        <p:txBody>
          <a:bodyPr/>
          <a:lstStyle/>
          <a:p>
            <a:pPr eaLnBrk="1" hangingPunct="1"/>
            <a:r>
              <a:rPr lang="en-US" sz="2000" dirty="0" smtClean="0"/>
              <a:t>LOA Motor Angle Independent Signals Number Fault Overview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NTC 0x0AD.0</a:t>
            </a:r>
            <a:endParaRPr lang="en-US" sz="1200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42900" y="1143000"/>
            <a:ext cx="6134100" cy="7086600"/>
          </a:xfrm>
        </p:spPr>
        <p:txBody>
          <a:bodyPr/>
          <a:lstStyle/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FDD: SF049A</a:t>
            </a:r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Description:</a:t>
            </a:r>
          </a:p>
          <a:p>
            <a:pPr marL="171450" indent="0" eaLnBrk="1" hangingPunct="1">
              <a:lnSpc>
                <a:spcPct val="90000"/>
              </a:lnSpc>
              <a:buNone/>
            </a:pPr>
            <a:r>
              <a:rPr lang="en-US" dirty="0"/>
              <a:t>SF049A Loss of Assist </a:t>
            </a:r>
            <a:r>
              <a:rPr lang="en-US" dirty="0" smtClean="0"/>
              <a:t>Manager(</a:t>
            </a:r>
            <a:r>
              <a:rPr lang="en-US" dirty="0" err="1" smtClean="0"/>
              <a:t>LoaMgr</a:t>
            </a:r>
            <a:r>
              <a:rPr lang="en-US" dirty="0" smtClean="0"/>
              <a:t>) </a:t>
            </a:r>
            <a:r>
              <a:rPr lang="en-US" dirty="0"/>
              <a:t>tries to avoid system shutdown when safe sensor redundancy is still in tact.  However, customers want to prevent EPS from operating when issues occur repeatedly across ignition cycles.  </a:t>
            </a:r>
            <a:r>
              <a:rPr lang="en-US" dirty="0" err="1"/>
              <a:t>Nexteer’s</a:t>
            </a:r>
            <a:r>
              <a:rPr lang="en-US" dirty="0"/>
              <a:t> strategy is to provide NTCs for each issue to be tracked.</a:t>
            </a:r>
            <a:endParaRPr lang="en-US" b="1" dirty="0"/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Diagnostic Overview:</a:t>
            </a:r>
          </a:p>
          <a:p>
            <a:pPr marL="171450" indent="0" eaLnBrk="1" hangingPunct="1">
              <a:lnSpc>
                <a:spcPct val="90000"/>
              </a:lnSpc>
              <a:buNone/>
            </a:pPr>
            <a:r>
              <a:rPr lang="en-US" dirty="0" smtClean="0"/>
              <a:t>Input </a:t>
            </a:r>
            <a:r>
              <a:rPr lang="en-US" dirty="0"/>
              <a:t>signal </a:t>
            </a:r>
            <a:r>
              <a:rPr lang="en-US" dirty="0" smtClean="0"/>
              <a:t>Motor </a:t>
            </a:r>
            <a:r>
              <a:rPr lang="en-US" smtClean="0"/>
              <a:t>Angle Independent Signal </a:t>
            </a:r>
            <a:r>
              <a:rPr lang="en-US" dirty="0"/>
              <a:t>represents the currently active number of Motor Position signals.  When the number of independent signals is equal to or less than a calibration in </a:t>
            </a:r>
            <a:r>
              <a:rPr lang="en-US" dirty="0" err="1"/>
              <a:t>LoaMgr</a:t>
            </a:r>
            <a:r>
              <a:rPr lang="en-US" dirty="0"/>
              <a:t>, the fault status is set instantly to Failed.  </a:t>
            </a:r>
            <a:r>
              <a:rPr lang="en-US" dirty="0" err="1"/>
              <a:t>LoaMgr</a:t>
            </a:r>
            <a:r>
              <a:rPr lang="en-US" dirty="0"/>
              <a:t> can react instantly because the function providing the input signal is expected to </a:t>
            </a:r>
            <a:r>
              <a:rPr lang="en-US" dirty="0" err="1"/>
              <a:t>debounce</a:t>
            </a:r>
            <a:r>
              <a:rPr lang="en-US" dirty="0"/>
              <a:t> before dropping to a lower value.</a:t>
            </a:r>
            <a:endParaRPr lang="en-US" b="1" dirty="0"/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Typical Fault Response: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LOA Based Systems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Response of the diagnostic is F3.</a:t>
            </a:r>
            <a:endParaRPr lang="en-US" dirty="0"/>
          </a:p>
          <a:p>
            <a:pPr marL="685800" lvl="2" indent="0" eaLnBrk="1" hangingPunct="1">
              <a:lnSpc>
                <a:spcPct val="90000"/>
              </a:lnSpc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Probable Sources (Most to Least Probable):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An individual motor position sensor is offline.  This should result in an upstream F3 in an ES function.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 pair or more of sensors do not correlate with one another.  This should result in an additional F3 fault from the upstream ES function: Motor Angle Correlation.</a:t>
            </a:r>
          </a:p>
          <a:p>
            <a:pPr marL="342900" lvl="1" indent="0" eaLnBrk="1" hangingPunct="1">
              <a:lnSpc>
                <a:spcPct val="90000"/>
              </a:lnSpc>
              <a:buNone/>
            </a:pPr>
            <a:endParaRPr lang="en-US" dirty="0" smtClean="0"/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27622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338772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5" name="Text Box 336"/>
          <p:cNvSpPr txBox="1">
            <a:spLocks noChangeArrowheads="1"/>
          </p:cNvSpPr>
          <p:nvPr/>
        </p:nvSpPr>
        <p:spPr bwMode="auto">
          <a:xfrm>
            <a:off x="5562600" y="8686800"/>
            <a:ext cx="1143000" cy="25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Rev: 1.0</a:t>
            </a:r>
          </a:p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Modified: </a:t>
            </a:r>
            <a:r>
              <a:rPr lang="en-US" sz="800" dirty="0" smtClean="0"/>
              <a:t>27-Sep-16</a:t>
            </a:r>
            <a:endParaRPr lang="en-US" sz="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892475"/>
              </p:ext>
            </p:extLst>
          </p:nvPr>
        </p:nvGraphicFramePr>
        <p:xfrm>
          <a:off x="4953000" y="152400"/>
          <a:ext cx="1371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81000"/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Initialization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Periodic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/>
              <a:t>Nexteer Confidential</a:t>
            </a:r>
          </a:p>
        </p:txBody>
      </p:sp>
      <p:graphicFrame>
        <p:nvGraphicFramePr>
          <p:cNvPr id="9314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776969"/>
              </p:ext>
            </p:extLst>
          </p:nvPr>
        </p:nvGraphicFramePr>
        <p:xfrm>
          <a:off x="76200" y="1295400"/>
          <a:ext cx="6477000" cy="2346960"/>
        </p:xfrm>
        <a:graphic>
          <a:graphicData uri="http://schemas.openxmlformats.org/drawingml/2006/table">
            <a:tbl>
              <a:tblPr/>
              <a:tblGrid>
                <a:gridCol w="849313"/>
                <a:gridCol w="5627687"/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Release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16" name="Rectangle 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900" dirty="0" smtClean="0"/>
              <a:t>Revision 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86</Words>
  <Application>Microsoft Office PowerPoint</Application>
  <PresentationFormat>Letter Paper (8.5x11 in)</PresentationFormat>
  <Paragraphs>36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Design</vt:lpstr>
      <vt:lpstr>1_Default Design</vt:lpstr>
      <vt:lpstr>LOA Motor Angle Independent Signals Number Fault Overview NTC 0x0AD.0</vt:lpstr>
      <vt:lpstr>Revision Log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Colosky</dc:creator>
  <cp:lastModifiedBy>Nexteer Employee</cp:lastModifiedBy>
  <cp:revision>48</cp:revision>
  <dcterms:created xsi:type="dcterms:W3CDTF">2006-04-03T12:46:29Z</dcterms:created>
  <dcterms:modified xsi:type="dcterms:W3CDTF">2016-11-02T13:01:10Z</dcterms:modified>
</cp:coreProperties>
</file>