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6" autoAdjust="0"/>
    <p:restoredTop sz="94660"/>
  </p:normalViewPr>
  <p:slideViewPr>
    <p:cSldViewPr>
      <p:cViewPr>
        <p:scale>
          <a:sx n="100" d="100"/>
          <a:sy n="100" d="100"/>
        </p:scale>
        <p:origin x="-115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90"/>
      </p:cViewPr>
      <p:guideLst>
        <p:guide orient="horz" pos="2880"/>
        <p:guide pos="2160"/>
      </p:guideLst>
    </p:cSldViewPr>
  </p:notesViewPr>
  <p:gridSpacing cx="76200" cy="76200"/>
</p:viewP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8218C8F-B858-4FCB-ADD2-18E29BEA6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97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85</Words>
  <Application>Microsoft Office PowerPoint</Application>
  <PresentationFormat>Letter Paper (8.5x11 in)</PresentationFormat>
  <Paragraphs>36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Default Design</vt:lpstr>
      <vt:lpstr>1_Default Design</vt:lpstr>
      <vt:lpstr>LOA Inverter Independent Signals Number Fault Overview NTC 0x0AF.0</vt:lpstr>
      <vt:lpstr>Revision Log</vt:lpstr>
    </vt:vector>
  </TitlesOfParts>
  <Company>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Colosky</dc:creator>
  <cp:lastModifiedBy>Nexteer Employee</cp:lastModifiedBy>
  <cp:revision>49</cp:revision>
  <dcterms:created xsi:type="dcterms:W3CDTF">2006-04-03T12:46:29Z</dcterms:created>
  <dcterms:modified xsi:type="dcterms:W3CDTF">2016-11-02T12:59:07Z</dcterms:modified>
</cp:coreProperties>
</file>