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2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 dirty="0" err="1"/>
              <a:t>Nexteer</a:t>
            </a:r>
            <a:r>
              <a:rPr lang="en-US" dirty="0"/>
              <a:t>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err="1" smtClean="0"/>
              <a:t>HwAgVehCentrTrimVld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0579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Handwheel Angle Vehicle Center Trim provides a service to update an NVM value that is the Vehicle Center Trim. When there isn’t a valid value for Vehicle Center Trim, a non-</a:t>
            </a:r>
            <a:r>
              <a:rPr lang="en-US" dirty="0" err="1" smtClean="0"/>
              <a:t>debounced</a:t>
            </a:r>
            <a:r>
              <a:rPr lang="en-US" dirty="0" smtClean="0"/>
              <a:t> diagnostic is set. 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NTC </a:t>
            </a:r>
            <a:r>
              <a:rPr lang="en-US" dirty="0" err="1"/>
              <a:t>HwAgVehCentrTrimVld</a:t>
            </a:r>
            <a:r>
              <a:rPr lang="en-US"/>
              <a:t> will </a:t>
            </a:r>
            <a:r>
              <a:rPr lang="en-US" dirty="0"/>
              <a:t>be set when </a:t>
            </a:r>
            <a:r>
              <a:rPr lang="en-US" dirty="0" smtClean="0"/>
              <a:t>any </a:t>
            </a:r>
            <a:r>
              <a:rPr lang="en-US" dirty="0"/>
              <a:t>one of the following </a:t>
            </a:r>
            <a:r>
              <a:rPr lang="en-US" dirty="0" smtClean="0"/>
              <a:t>conditions </a:t>
            </a:r>
            <a:r>
              <a:rPr lang="en-US" dirty="0"/>
              <a:t>occur: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 smtClean="0"/>
              <a:t>HwAgTrimData.TrimPrfmd</a:t>
            </a:r>
            <a:r>
              <a:rPr lang="en-US" dirty="0" smtClean="0"/>
              <a:t> is False, the </a:t>
            </a:r>
            <a:r>
              <a:rPr lang="en-US" dirty="0" err="1" smtClean="0"/>
              <a:t>Ntc</a:t>
            </a:r>
            <a:r>
              <a:rPr lang="en-US" dirty="0" smtClean="0"/>
              <a:t> Status will be set to Failed.</a:t>
            </a:r>
          </a:p>
          <a:p>
            <a:pPr marL="228600" indent="-228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HwAgTrimData.TrimPrfmd</a:t>
            </a:r>
            <a:r>
              <a:rPr lang="en-US" dirty="0" smtClean="0"/>
              <a:t> is True, the </a:t>
            </a:r>
            <a:r>
              <a:rPr lang="en-US" dirty="0" err="1" smtClean="0"/>
              <a:t>Ntc</a:t>
            </a:r>
            <a:r>
              <a:rPr lang="en-US" dirty="0" smtClean="0"/>
              <a:t> Status will be set to Passed.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-   Response for this diagnostic is F3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service to update the Vehicle Center Trim hasn’t been performed.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Vehicle Center Trim value has been cleared.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 smtClean="0"/>
              <a:t> 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-153888"/>
            <a:ext cx="530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77782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6444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19may2016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66003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19May2016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SF053A 1.3.0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version with the diagnostic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61</Words>
  <Application>Microsoft Office PowerPoint</Application>
  <PresentationFormat>Letter Paper (8.5x11 in)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HwAgVehCentrTrimVld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84</cp:revision>
  <dcterms:created xsi:type="dcterms:W3CDTF">2006-04-03T12:46:29Z</dcterms:created>
  <dcterms:modified xsi:type="dcterms:W3CDTF">2016-05-25T12:04:05Z</dcterms:modified>
</cp:coreProperties>
</file>