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96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&lt;PwrpkCmpblty&gt;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0x1F1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</a:t>
            </a:r>
            <a:r>
              <a:rPr lang="en-US" b="1" dirty="0" smtClean="0"/>
              <a:t>&lt;SF054A</a:t>
            </a:r>
            <a:r>
              <a:rPr lang="en-US" b="1" dirty="0" smtClean="0"/>
              <a:t>&gt;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The NTC </a:t>
            </a:r>
            <a:r>
              <a:rPr lang="en-US" dirty="0" smtClean="0"/>
              <a:t>will be SET when </a:t>
            </a:r>
            <a:r>
              <a:rPr lang="en-US" dirty="0" smtClean="0"/>
              <a:t>the Powerpack is not compatible with the Gear.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This means when either the Gear ID’s are Invalid or they don’t correlate to each other or 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don’t correlate with the Gear ID calibration value.</a:t>
            </a:r>
            <a:endParaRPr lang="en-US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</a:t>
            </a:r>
            <a:r>
              <a:rPr lang="en-US" b="1" dirty="0" smtClean="0"/>
              <a:t>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The </a:t>
            </a:r>
            <a:r>
              <a:rPr lang="en-US" dirty="0" smtClean="0"/>
              <a:t>diagnostics will start only after 500msec. Once 500 msec is elapsed, the detection 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shall be done and the respective bits of NTC shall be set.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Following is the NTC bit definition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r>
              <a:rPr lang="en-US" dirty="0"/>
              <a:t>PwrpkCmpblty.NtcStInfo.Bit0Descr = 'Gear ID input #1 timed out or was otherwise invalid';</a:t>
            </a:r>
          </a:p>
          <a:p>
            <a:r>
              <a:rPr lang="en-US" dirty="0"/>
              <a:t>PwrpkCmpblty.NtcStInfo.Bit1Descr = 'Gear ID input #2 timed out or was otherwise invalid';</a:t>
            </a:r>
          </a:p>
          <a:p>
            <a:r>
              <a:rPr lang="en-US" dirty="0"/>
              <a:t>PwrpkCmpblty.NtcStInfo.Bit2Descr = 'Gear ID inputs do not correlate to each other';</a:t>
            </a:r>
          </a:p>
          <a:p>
            <a:r>
              <a:rPr lang="en-US" dirty="0"/>
              <a:t>PwrpkCmpblty.NtcStInfo.Bit3Descr = 'Gear ID inputs do not </a:t>
            </a:r>
            <a:endParaRPr lang="en-US" dirty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+mn-ea"/>
                <a:cs typeface="+mn-cs"/>
              </a:rPr>
              <a:t>F3 Notify driver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</a:t>
            </a:r>
            <a:r>
              <a:rPr lang="en-US" b="1" dirty="0" smtClean="0"/>
              <a:t>Least </a:t>
            </a:r>
            <a:r>
              <a:rPr lang="en-US" b="1" dirty="0" smtClean="0"/>
              <a:t>Probable</a:t>
            </a:r>
            <a:r>
              <a:rPr lang="en-US" b="1" dirty="0" smtClean="0"/>
              <a:t>):</a:t>
            </a:r>
            <a:br>
              <a:rPr lang="en-US" b="1" dirty="0" smtClean="0"/>
            </a:br>
            <a:r>
              <a:rPr lang="en-US" dirty="0"/>
              <a:t>Gear ID in PHA does not match Gear ID on CCA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/>
              <a:t>Gear ID’s do not match each 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/>
              <a:t>Gear ID’s are invalid from PHA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/>
              <a:t>Gear ID’s are not provided in less than 500ms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00179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06592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April 2016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160</Words>
  <Application>Microsoft Office PowerPoint</Application>
  <PresentationFormat>Letter Paper (8.5x11 in)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&lt;PwrpkCmpblty&gt; Overview NTC 0x1F1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72</cp:revision>
  <dcterms:created xsi:type="dcterms:W3CDTF">2006-04-03T12:46:29Z</dcterms:created>
  <dcterms:modified xsi:type="dcterms:W3CDTF">2016-04-06T14:14:48Z</dcterms:modified>
</cp:coreProperties>
</file>