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317" r:id="rId3"/>
    <p:sldId id="293" r:id="rId5"/>
    <p:sldId id="264" r:id="rId6"/>
    <p:sldId id="322" r:id="rId7"/>
    <p:sldId id="259" r:id="rId8"/>
    <p:sldId id="274" r:id="rId9"/>
    <p:sldId id="287" r:id="rId10"/>
    <p:sldId id="299" r:id="rId11"/>
    <p:sldId id="278" r:id="rId12"/>
    <p:sldId id="321" r:id="rId13"/>
    <p:sldId id="288" r:id="rId14"/>
    <p:sldId id="262" r:id="rId15"/>
    <p:sldId id="290" r:id="rId16"/>
    <p:sldId id="277" r:id="rId17"/>
    <p:sldId id="320" r:id="rId18"/>
    <p:sldId id="300" r:id="rId19"/>
    <p:sldId id="267" r:id="rId20"/>
    <p:sldId id="260" r:id="rId21"/>
    <p:sldId id="266" r:id="rId22"/>
    <p:sldId id="272" r:id="rId23"/>
    <p:sldId id="319" r:id="rId24"/>
    <p:sldId id="268" r:id="rId25"/>
    <p:sldId id="270" r:id="rId26"/>
    <p:sldId id="285" r:id="rId27"/>
    <p:sldId id="265" r:id="rId28"/>
    <p:sldId id="269" r:id="rId29"/>
    <p:sldId id="313" r:id="rId30"/>
    <p:sldId id="292" r:id="rId31"/>
    <p:sldId id="281" r:id="rId32"/>
    <p:sldId id="271" r:id="rId33"/>
    <p:sldId id="261" r:id="rId34"/>
    <p:sldId id="301" r:id="rId35"/>
    <p:sldId id="318"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151" d="100"/>
          <a:sy n="151" d="100"/>
        </p:scale>
        <p:origin x="690"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683215" y="1928630"/>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述职报告工作总结</a:t>
            </a:r>
            <a:r>
              <a:rPr lang="en-US" altLang="zh-CN" sz="3000" b="1" dirty="0">
                <a:solidFill>
                  <a:schemeClr val="bg1"/>
                </a:solidFill>
                <a:latin typeface="微软雅黑" panose="020B0503020204020204" pitchFamily="34" charset="-122"/>
                <a:ea typeface="微软雅黑" panose="020B0503020204020204" pitchFamily="34" charset="-122"/>
              </a:rPr>
              <a:t>PPT</a:t>
            </a:r>
            <a:r>
              <a:rPr lang="zh-CN" altLang="en-US" sz="3000" b="1" dirty="0">
                <a:solidFill>
                  <a:schemeClr val="bg1"/>
                </a:solidFill>
                <a:latin typeface="微软雅黑" panose="020B0503020204020204" pitchFamily="34" charset="-122"/>
                <a:ea typeface="微软雅黑" panose="020B0503020204020204" pitchFamily="34" charset="-122"/>
              </a:rPr>
              <a:t>模板</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bg1"/>
                </a:solidFill>
                <a:latin typeface="微软雅黑" panose="020B0503020204020204" pitchFamily="34" charset="-122"/>
                <a:ea typeface="微软雅黑" panose="020B0503020204020204" pitchFamily="34" charset="-122"/>
              </a:rPr>
              <a:t>框架完整的年终总结、工作汇报、述职报告</a:t>
            </a:r>
            <a:r>
              <a:rPr lang="en-US" altLang="zh-CN" sz="1400" dirty="0">
                <a:solidFill>
                  <a:schemeClr val="bg1"/>
                </a:solidFill>
                <a:latin typeface="微软雅黑" panose="020B0503020204020204" pitchFamily="34" charset="-122"/>
                <a:ea typeface="微软雅黑" panose="020B0503020204020204" pitchFamily="34" charset="-122"/>
              </a:rPr>
              <a:t>PPT</a:t>
            </a:r>
            <a:r>
              <a:rPr lang="zh-CN" altLang="en-US" sz="1400" dirty="0">
                <a:solidFill>
                  <a:schemeClr val="bg1"/>
                </a:solidFill>
                <a:latin typeface="微软雅黑" panose="020B0503020204020204" pitchFamily="34" charset="-122"/>
                <a:ea typeface="微软雅黑" panose="020B0503020204020204" pitchFamily="34" charset="-122"/>
              </a:rPr>
              <a:t>模板</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53032" y="551595"/>
            <a:ext cx="2891790" cy="1421130"/>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2018</a:t>
            </a:r>
            <a:endParaRPr lang="en-US" altLang="zh-CN" sz="88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541729" y="120003"/>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120396"/>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120003"/>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120003"/>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120003"/>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2099"/>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3099"/>
                            </p:stCondLst>
                            <p:childTnLst>
                              <p:par>
                                <p:cTn id="23" presetID="53" presetClass="entr" presetSubtype="16" fill="hold" grpId="0" nodeType="afterEffect">
                                  <p:stCondLst>
                                    <p:cond delay="0"/>
                                  </p:stCondLst>
                                  <p:iterate type="lt">
                                    <p:tmPct val="7000"/>
                                  </p:iterate>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par>
                          <p:cTn id="28" fill="hold">
                            <p:stCondLst>
                              <p:cond delay="4404"/>
                            </p:stCondLst>
                            <p:childTnLst>
                              <p:par>
                                <p:cTn id="29" presetID="53" presetClass="entr" presetSubtype="16"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par>
                                <p:cTn id="34" presetID="53" presetClass="entr" presetSubtype="16" fill="hold" nodeType="withEffect">
                                  <p:stCondLst>
                                    <p:cond delay="200"/>
                                  </p:stCondLst>
                                  <p:childTnLst>
                                    <p:set>
                                      <p:cBhvr>
                                        <p:cTn id="35" dur="1" fill="hold">
                                          <p:stCondLst>
                                            <p:cond delay="0"/>
                                          </p:stCondLst>
                                        </p:cTn>
                                        <p:tgtEl>
                                          <p:spTgt spid="61"/>
                                        </p:tgtEl>
                                        <p:attrNameLst>
                                          <p:attrName>style.visibility</p:attrName>
                                        </p:attrNameLst>
                                      </p:cBhvr>
                                      <p:to>
                                        <p:strVal val="visible"/>
                                      </p:to>
                                    </p:set>
                                    <p:anim calcmode="lin" valueType="num">
                                      <p:cBhvr>
                                        <p:cTn id="36" dur="500" fill="hold"/>
                                        <p:tgtEl>
                                          <p:spTgt spid="61"/>
                                        </p:tgtEl>
                                        <p:attrNameLst>
                                          <p:attrName>ppt_w</p:attrName>
                                        </p:attrNameLst>
                                      </p:cBhvr>
                                      <p:tavLst>
                                        <p:tav tm="0">
                                          <p:val>
                                            <p:fltVal val="0"/>
                                          </p:val>
                                        </p:tav>
                                        <p:tav tm="100000">
                                          <p:val>
                                            <p:strVal val="#ppt_w"/>
                                          </p:val>
                                        </p:tav>
                                      </p:tavLst>
                                    </p:anim>
                                    <p:anim calcmode="lin" valueType="num">
                                      <p:cBhvr>
                                        <p:cTn id="37" dur="500" fill="hold"/>
                                        <p:tgtEl>
                                          <p:spTgt spid="61"/>
                                        </p:tgtEl>
                                        <p:attrNameLst>
                                          <p:attrName>ppt_h</p:attrName>
                                        </p:attrNameLst>
                                      </p:cBhvr>
                                      <p:tavLst>
                                        <p:tav tm="0">
                                          <p:val>
                                            <p:fltVal val="0"/>
                                          </p:val>
                                        </p:tav>
                                        <p:tav tm="100000">
                                          <p:val>
                                            <p:strVal val="#ppt_h"/>
                                          </p:val>
                                        </p:tav>
                                      </p:tavLst>
                                    </p:anim>
                                    <p:animEffect transition="in" filter="fade">
                                      <p:cBhvr>
                                        <p:cTn id="38" dur="500"/>
                                        <p:tgtEl>
                                          <p:spTgt spid="61"/>
                                        </p:tgtEl>
                                      </p:cBhvr>
                                    </p:animEffect>
                                  </p:childTnLst>
                                </p:cTn>
                              </p:par>
                              <p:par>
                                <p:cTn id="39" presetID="53" presetClass="entr" presetSubtype="16" fill="hold" nodeType="withEffect">
                                  <p:stCondLst>
                                    <p:cond delay="40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60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par>
                                <p:cTn id="49" presetID="53" presetClass="entr" presetSubtype="16" fill="hold" nodeType="withEffect">
                                  <p:stCondLst>
                                    <p:cond delay="80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点击添加标题</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添加内容</a:t>
            </a:r>
            <a:endParaRPr lang="zh-CN" altLang="en-US" sz="2000" b="1"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添加标题内容</a:t>
            </a:r>
            <a:endParaRPr lang="zh-CN" altLang="en-US" sz="1600" dirty="0">
              <a:solidFill>
                <a:schemeClr val="bg1"/>
              </a:solidFill>
            </a:endParaRP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添加标题内容</a:t>
            </a:r>
            <a:endParaRPr lang="zh-CN" altLang="en-US" sz="1600" dirty="0">
              <a:solidFill>
                <a:schemeClr val="bg1"/>
              </a:solidFill>
            </a:endParaRP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p:nvPr/>
        </p:nvSpPr>
        <p:spPr>
          <a:xfrm>
            <a:off x="576268" y="992379"/>
            <a:ext cx="8062181" cy="64326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p:nvPr/>
        </p:nvSpPr>
        <p:spPr>
          <a:xfrm>
            <a:off x="763925"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Text Placeholder 4"/>
          <p:cNvSpPr txBox="1"/>
          <p:nvPr/>
        </p:nvSpPr>
        <p:spPr>
          <a:xfrm>
            <a:off x="789961"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p:nvPr/>
        </p:nvSpPr>
        <p:spPr>
          <a:xfrm>
            <a:off x="691130"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p:nvPr/>
        </p:nvSpPr>
        <p:spPr>
          <a:xfrm>
            <a:off x="2106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Text Placeholder 4"/>
          <p:cNvSpPr txBox="1"/>
          <p:nvPr/>
        </p:nvSpPr>
        <p:spPr>
          <a:xfrm>
            <a:off x="2132892"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p:nvPr/>
        </p:nvSpPr>
        <p:spPr>
          <a:xfrm>
            <a:off x="2034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p:nvPr/>
        </p:nvSpPr>
        <p:spPr>
          <a:xfrm>
            <a:off x="3443362"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Text Placeholder 4"/>
          <p:cNvSpPr txBox="1"/>
          <p:nvPr/>
        </p:nvSpPr>
        <p:spPr>
          <a:xfrm>
            <a:off x="3469398"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p:nvPr/>
        </p:nvSpPr>
        <p:spPr>
          <a:xfrm>
            <a:off x="3370566"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p:nvPr/>
        </p:nvSpPr>
        <p:spPr>
          <a:xfrm>
            <a:off x="4792719"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1" name="Text Placeholder 4"/>
          <p:cNvSpPr txBox="1"/>
          <p:nvPr/>
        </p:nvSpPr>
        <p:spPr>
          <a:xfrm>
            <a:off x="4818754"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p:nvPr/>
        </p:nvSpPr>
        <p:spPr>
          <a:xfrm>
            <a:off x="4719923"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p:nvPr/>
        </p:nvSpPr>
        <p:spPr>
          <a:xfrm>
            <a:off x="6142076"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6" name="Text Placeholder 4"/>
          <p:cNvSpPr txBox="1"/>
          <p:nvPr/>
        </p:nvSpPr>
        <p:spPr>
          <a:xfrm>
            <a:off x="6168110"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p:nvPr/>
        </p:nvSpPr>
        <p:spPr>
          <a:xfrm>
            <a:off x="6069279"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p:nvPr/>
        </p:nvSpPr>
        <p:spPr>
          <a:xfrm>
            <a:off x="7497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31" name="Text Placeholder 4"/>
          <p:cNvSpPr txBox="1"/>
          <p:nvPr/>
        </p:nvSpPr>
        <p:spPr>
          <a:xfrm>
            <a:off x="7523893"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p:nvPr/>
        </p:nvSpPr>
        <p:spPr>
          <a:xfrm>
            <a:off x="7425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点击添加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标题内容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详写内容</a:t>
              </a:r>
              <a:r>
                <a:rPr lang="en-US" altLang="zh-CN" dirty="0"/>
                <a:t>……</a:t>
              </a:r>
              <a:r>
                <a:rPr lang="zh-CN" altLang="en-US" dirty="0"/>
                <a:t>点击输入本页需要详写的文字内容，简明扼要，此为概念图解，根据您的具体内容酌情修改。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3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8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33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43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8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53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5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6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点击添加小标题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7" name="Freeform 4"/>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38" name="Freeform 6"/>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rgbClr val="414455"/>
              </a:solidFill>
              <a:latin typeface="微软雅黑" panose="020B0503020204020204" pitchFamily="34" charset="-122"/>
              <a:ea typeface="微软雅黑" panose="020B0503020204020204" pitchFamily="34" charset="-122"/>
            </a:endParaRPr>
          </a:p>
        </p:txBody>
      </p:sp>
      <p:sp>
        <p:nvSpPr>
          <p:cNvPr id="39" name="Freeform 8"/>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Freeform 6"/>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anose="020B0503020204020204" pitchFamily="34" charset="-122"/>
                <a:ea typeface="微软雅黑" panose="020B0503020204020204" pitchFamily="34" charset="-122"/>
              </a:rPr>
              <a:t>点击添加小标题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outVertical)">
                                      <p:cBhvr>
                                        <p:cTn id="15" dur="500"/>
                                        <p:tgtEl>
                                          <p:spTgt spid="41"/>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39"/>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37"/>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38"/>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40"/>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ppt_w</p:attrName>
                                        </p:attrNameLst>
                                      </p:cBhvr>
                                      <p:tavLst>
                                        <p:tav tm="0">
                                          <p:val>
                                            <p:fltVal val="0"/>
                                          </p:val>
                                        </p:tav>
                                        <p:tav tm="100000">
                                          <p:val>
                                            <p:strVal val="#ppt_w"/>
                                          </p:val>
                                        </p:tav>
                                      </p:tavLst>
                                    </p:anim>
                                    <p:anim calcmode="lin" valueType="num">
                                      <p:cBhvr>
                                        <p:cTn id="55" dur="500" fill="hold"/>
                                        <p:tgtEl>
                                          <p:spTgt spid="35"/>
                                        </p:tgtEl>
                                        <p:attrNameLst>
                                          <p:attrName>ppt_h</p:attrName>
                                        </p:attrNameLst>
                                      </p:cBhvr>
                                      <p:tavLst>
                                        <p:tav tm="0">
                                          <p:val>
                                            <p:fltVal val="0"/>
                                          </p:val>
                                        </p:tav>
                                        <p:tav tm="100000">
                                          <p:val>
                                            <p:strVal val="#ppt_h"/>
                                          </p:val>
                                        </p:tav>
                                      </p:tavLst>
                                    </p:anim>
                                    <p:animEffect transition="in" filter="fade">
                                      <p:cBhvr>
                                        <p:cTn id="56" dur="500"/>
                                        <p:tgtEl>
                                          <p:spTgt spid="35"/>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1999738" y="1647825"/>
            <a:ext cx="5196206" cy="29098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 Placeholder 4"/>
          <p:cNvSpPr txBox="1"/>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 Placeholder 3"/>
          <p:cNvSpPr txBox="1"/>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 Placeholder 4"/>
          <p:cNvSpPr txBox="1"/>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01</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5" name="Text Placeholder 4"/>
          <p:cNvSpPr txBox="1"/>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02</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6" name="Text Placeholder 4"/>
          <p:cNvSpPr txBox="1"/>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03</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7" name="Text Placeholder 4"/>
          <p:cNvSpPr txBox="1"/>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04</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8" name="Shape 1625"/>
          <p:cNvSpPr/>
          <p:nvPr/>
        </p:nvSpPr>
        <p:spPr>
          <a:xfrm>
            <a:off x="7276200" y="1603542"/>
            <a:ext cx="1040216" cy="104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输入文本</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35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850"/>
                            </p:stCondLst>
                            <p:childTnLst>
                              <p:par>
                                <p:cTn id="36" presetID="18" presetClass="entr" presetSubtype="12" fill="hold" grpId="0" nodeType="after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strips(downLeft)">
                                      <p:cBhvr>
                                        <p:cTn id="38" dur="500"/>
                                        <p:tgtEl>
                                          <p:spTgt spid="3">
                                            <p:txEl>
                                              <p:pRg st="0" end="0"/>
                                            </p:txEl>
                                          </p:spTgt>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strips(downLeft)">
                                      <p:cBhvr>
                                        <p:cTn id="41" dur="500"/>
                                        <p:tgtEl>
                                          <p:spTgt spid="4">
                                            <p:txEl>
                                              <p:pRg st="0" end="0"/>
                                            </p:txEl>
                                          </p:spTgt>
                                        </p:tgtEl>
                                      </p:cBhvr>
                                    </p:animEffect>
                                  </p:childTnLst>
                                </p:cTn>
                              </p:par>
                            </p:childTnLst>
                          </p:cTn>
                        </p:par>
                        <p:par>
                          <p:cTn id="42" fill="hold">
                            <p:stCondLst>
                              <p:cond delay="335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85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4350"/>
                            </p:stCondLst>
                            <p:childTnLst>
                              <p:par>
                                <p:cTn id="51" presetID="53" presetClass="entr" presetSubtype="16"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850"/>
                            </p:stCondLst>
                            <p:childTnLst>
                              <p:par>
                                <p:cTn id="62" presetID="18" presetClass="entr" presetSubtype="1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strips(downLeft)">
                                      <p:cBhvr>
                                        <p:cTn id="67" dur="500"/>
                                        <p:tgtEl>
                                          <p:spTgt spid="19"/>
                                        </p:tgtEl>
                                      </p:cBhvr>
                                    </p:animEffect>
                                  </p:childTnLst>
                                </p:cTn>
                              </p:par>
                            </p:childTnLst>
                          </p:cTn>
                        </p:par>
                        <p:par>
                          <p:cTn id="68" fill="hold">
                            <p:stCondLst>
                              <p:cond delay="535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850"/>
                            </p:stCondLst>
                            <p:childTnLst>
                              <p:par>
                                <p:cTn id="73" presetID="22" presetClass="entr" presetSubtype="4"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par>
                          <p:cTn id="76" fill="hold">
                            <p:stCondLst>
                              <p:cond delay="635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6850"/>
                            </p:stCondLst>
                            <p:childTnLst>
                              <p:par>
                                <p:cTn id="88" presetID="18" presetClass="entr" presetSubtype="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trips(downRight)">
                                      <p:cBhvr>
                                        <p:cTn id="90" dur="500"/>
                                        <p:tgtEl>
                                          <p:spTgt spid="20"/>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strips(downRight)">
                                      <p:cBhvr>
                                        <p:cTn id="93" dur="500"/>
                                        <p:tgtEl>
                                          <p:spTgt spid="21"/>
                                        </p:tgtEl>
                                      </p:cBhvr>
                                    </p:animEffect>
                                  </p:childTnLst>
                                </p:cTn>
                              </p:par>
                            </p:childTnLst>
                          </p:cTn>
                        </p:par>
                        <p:par>
                          <p:cTn id="94" fill="hold">
                            <p:stCondLst>
                              <p:cond delay="7350"/>
                            </p:stCondLst>
                            <p:childTnLst>
                              <p:par>
                                <p:cTn id="95" presetID="10"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par>
                          <p:cTn id="98" fill="hold">
                            <p:stCondLst>
                              <p:cond delay="7850"/>
                            </p:stCondLst>
                            <p:childTnLst>
                              <p:par>
                                <p:cTn id="99" presetID="22" presetClass="entr" presetSubtype="1"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up)">
                                      <p:cBhvr>
                                        <p:cTn id="101" dur="500"/>
                                        <p:tgtEl>
                                          <p:spTgt spid="8"/>
                                        </p:tgtEl>
                                      </p:cBhvr>
                                    </p:animEffect>
                                  </p:childTnLst>
                                </p:cTn>
                              </p:par>
                            </p:childTnLst>
                          </p:cTn>
                        </p:par>
                        <p:par>
                          <p:cTn id="102" fill="hold">
                            <p:stCondLst>
                              <p:cond delay="8350"/>
                            </p:stCondLst>
                            <p:childTnLst>
                              <p:par>
                                <p:cTn id="103" presetID="53" presetClass="entr" presetSubtype="16"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8850"/>
                            </p:stCondLst>
                            <p:childTnLst>
                              <p:par>
                                <p:cTn id="114" presetID="18" presetClass="entr" presetSubtype="6" fill="hold" grpId="0" nodeType="after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strips(downRight)">
                                      <p:cBhvr>
                                        <p:cTn id="116" dur="500"/>
                                        <p:tgtEl>
                                          <p:spTgt spid="22"/>
                                        </p:tgtEl>
                                      </p:cBhvr>
                                    </p:animEffect>
                                  </p:childTnLst>
                                </p:cTn>
                              </p:par>
                              <p:par>
                                <p:cTn id="117" presetID="18" presetClass="entr" presetSubtype="6"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strips(downRight)">
                                      <p:cBhvr>
                                        <p:cTn id="119" dur="500"/>
                                        <p:tgtEl>
                                          <p:spTgt spid="23"/>
                                        </p:tgtEl>
                                      </p:cBhvr>
                                    </p:animEffect>
                                  </p:childTnLst>
                                </p:cTn>
                              </p:par>
                            </p:childTnLst>
                          </p:cTn>
                        </p:par>
                        <p:par>
                          <p:cTn id="120" fill="hold">
                            <p:stCondLst>
                              <p:cond delay="9350"/>
                            </p:stCondLst>
                            <p:childTnLst>
                              <p:par>
                                <p:cTn id="121" presetID="1"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27" presetClass="emph" presetSubtype="0" fill="remove" grpId="1" nodeType="withEffect">
                                  <p:stCondLst>
                                    <p:cond delay="0"/>
                                  </p:stCondLst>
                                  <p:childTnLst>
                                    <p:animClr clrSpc="rgb" dir="cw">
                                      <p:cBhvr override="childStyle">
                                        <p:cTn id="124" dur="250" autoRev="1" fill="remove"/>
                                        <p:tgtEl>
                                          <p:spTgt spid="28"/>
                                        </p:tgtEl>
                                        <p:attrNameLst>
                                          <p:attrName>style.color</p:attrName>
                                        </p:attrNameLst>
                                      </p:cBhvr>
                                      <p:to>
                                        <a:schemeClr val="bg1"/>
                                      </p:to>
                                    </p:animClr>
                                    <p:animClr clrSpc="rgb" dir="cw">
                                      <p:cBhvr>
                                        <p:cTn id="125" dur="250" autoRev="1" fill="remove"/>
                                        <p:tgtEl>
                                          <p:spTgt spid="28"/>
                                        </p:tgtEl>
                                        <p:attrNameLst>
                                          <p:attrName>fillcolor</p:attrName>
                                        </p:attrNameLst>
                                      </p:cBhvr>
                                      <p:to>
                                        <a:schemeClr val="bg1"/>
                                      </p:to>
                                    </p:animClr>
                                    <p:set>
                                      <p:cBhvr>
                                        <p:cTn id="126" dur="250" autoRev="1" fill="remove"/>
                                        <p:tgtEl>
                                          <p:spTgt spid="28"/>
                                        </p:tgtEl>
                                        <p:attrNameLst>
                                          <p:attrName>fill.type</p:attrName>
                                        </p:attrNameLst>
                                      </p:cBhvr>
                                      <p:to>
                                        <p:strVal val="solid"/>
                                      </p:to>
                                    </p:set>
                                    <p:set>
                                      <p:cBhvr>
                                        <p:cTn id="127" dur="250" autoRev="1" fill="remove"/>
                                        <p:tgtEl>
                                          <p:spTgt spid="28"/>
                                        </p:tgtEl>
                                        <p:attrNameLst>
                                          <p:attrName>fill.on</p:attrName>
                                        </p:attrNameLst>
                                      </p:cBhvr>
                                      <p:to>
                                        <p:strVal val="true"/>
                                      </p:to>
                                    </p:se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99592" y="1923678"/>
            <a:ext cx="5832648" cy="1915911"/>
          </a:xfrm>
          <a:prstGeom prst="rect">
            <a:avLst/>
          </a:prstGeom>
          <a:noFill/>
        </p:spPr>
        <p:txBody>
          <a:bodyPr wrap="square" lIns="68584" tIns="34291" rIns="68584" bIns="34291" rtlCol="0">
            <a:spAutoFit/>
          </a:bodyPr>
          <a:lstStyle/>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岁月流转，时光飞逝，转眼间</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2015</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年的工作又接近尾声。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回首过去一年的工作，经过全体领导及员工的共同努力，公司经营业绩保持良好，行业地位、社会形象日渐提升，各项工作全面发展。</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新起点、新希望。站在</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2016</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年的起点，我们将继承和发扬过去工作中存在的优点，汲取经验，摒弃不足，满怀信心，以更清醒的头脑、更旺盛的斗志、更奋发的姿态和更充沛的干劲，向我们的既定目标进发！</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8872" y="1544039"/>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0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endParaRPr sz="1200">
                <a:solidFill>
                  <a:schemeClr val="bg1"/>
                </a:solidFill>
                <a:latin typeface="Arial" panose="020B0604020202020204" pitchFamily="34" charset="0"/>
                <a:cs typeface="Arial" panose="020B0604020202020204" pitchFamily="34" charset="0"/>
              </a:endParaRP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endParaRPr sz="1200">
                <a:latin typeface="Arial" panose="020B0604020202020204" pitchFamily="34" charset="0"/>
                <a:cs typeface="Arial" panose="020B0604020202020204" pitchFamily="34" charset="0"/>
              </a:endParaRP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endParaRPr sz="1200">
                <a:solidFill>
                  <a:schemeClr val="bg1"/>
                </a:solidFill>
                <a:latin typeface="Arial" panose="020B0604020202020204" pitchFamily="34" charset="0"/>
                <a:cs typeface="Arial" panose="020B0604020202020204" pitchFamily="34" charset="0"/>
              </a:endParaRP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endParaRPr sz="1200">
                <a:latin typeface="Arial" panose="020B0604020202020204" pitchFamily="34" charset="0"/>
                <a:cs typeface="Arial" panose="020B0604020202020204" pitchFamily="34" charset="0"/>
              </a:endParaRP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endParaRPr sz="1200">
                <a:solidFill>
                  <a:schemeClr val="bg1"/>
                </a:solidFill>
                <a:latin typeface="Arial" panose="020B0604020202020204" pitchFamily="34" charset="0"/>
                <a:cs typeface="Arial" panose="020B0604020202020204" pitchFamily="34" charset="0"/>
              </a:endParaRPr>
            </a:p>
          </p:txBody>
        </p:sp>
      </p:grpSp>
      <p:sp>
        <p:nvSpPr>
          <p:cNvPr id="43" name="Shape 373"/>
          <p:cNvSpPr/>
          <p:nvPr/>
        </p:nvSpPr>
        <p:spPr>
          <a:xfrm>
            <a:off x="1043608"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indefinite"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childTnLst>
                                    <p:set>
                                      <p:cBhvr>
                                        <p:cTn id="18" dur="indefinite"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childTnLst>
                                    <p:set>
                                      <p:cBhvr>
                                        <p:cTn id="22" dur="indefinite"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childTnLst>
                                    <p:set>
                                      <p:cBhvr>
                                        <p:cTn id="26" dur="indefinite"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childTnLst>
                                    <p:set>
                                      <p:cBhvr>
                                        <p:cTn id="30" dur="indefinite"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1850"/>
                            </p:stCondLst>
                            <p:childTnLst>
                              <p:par>
                                <p:cTn id="34" presetID="2" presetClass="entr" presetSubtype="4" fill="hold" grpId="0" nodeType="afterEffect">
                                  <p:stCondLst>
                                    <p:cond delay="0"/>
                                  </p:stCondLst>
                                  <p:childTnLst>
                                    <p:set>
                                      <p:cBhvr>
                                        <p:cTn id="35" dur="indefinite"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indefinite"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indefinite"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indefinite"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indefinite"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28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33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38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43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48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Shape 2022"/>
          <p:cNvSpPr/>
          <p:nvPr/>
        </p:nvSpPr>
        <p:spPr>
          <a:xfrm>
            <a:off x="1741649" y="15378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47495" y="3304099"/>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2024"/>
          <p:cNvSpPr/>
          <p:nvPr/>
        </p:nvSpPr>
        <p:spPr>
          <a:xfrm>
            <a:off x="1741649" y="30112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Shape 2027"/>
          <p:cNvSpPr/>
          <p:nvPr/>
        </p:nvSpPr>
        <p:spPr>
          <a:xfrm>
            <a:off x="5654873" y="3304101"/>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点击添加标题内容</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t>添加标题</a:t>
            </a:r>
            <a:endParaRPr lang="zh-CN" altLang="en-US" sz="2400" b="1" spc="300" dirty="0"/>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solidFill>
                  <a:schemeClr val="tx1">
                    <a:lumMod val="75000"/>
                    <a:lumOff val="25000"/>
                  </a:schemeClr>
                </a:solidFill>
              </a:rPr>
              <a:t>添加标题</a:t>
            </a:r>
            <a:endParaRPr lang="zh-CN" altLang="en-US" sz="2400" b="1" spc="300" dirty="0">
              <a:solidFill>
                <a:schemeClr val="tx1">
                  <a:lumMod val="75000"/>
                  <a:lumOff val="25000"/>
                </a:schemeClr>
              </a:solidFill>
            </a:endParaRP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 Placeholder 4"/>
          <p:cNvSpPr txBox="1"/>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 Placeholder 4"/>
          <p:cNvSpPr txBox="1"/>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4"/>
          <p:cNvSpPr txBox="1"/>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4"/>
          <p:cNvSpPr txBox="1"/>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4"/>
          <p:cNvSpPr txBox="1"/>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dirty="0">
                <a:solidFill>
                  <a:schemeClr val="tx1">
                    <a:lumMod val="75000"/>
                    <a:lumOff val="25000"/>
                  </a:schemeClr>
                </a:solidFill>
                <a:latin typeface="微软雅黑" panose="020B0503020204020204" pitchFamily="34" charset="-122"/>
                <a:ea typeface="微软雅黑" panose="020B0503020204020204" pitchFamily="34" charset="-122"/>
              </a:rPr>
              <a:t>8</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明年工作计划目标</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8" name="组合 36"/>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40"/>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组合 53"/>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3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23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8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38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43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53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5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endPar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endParaRPr lang="en-US" sz="48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9"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endParaRPr lang="en-US" sz="32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点击输入标题</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dirty="0">
                <a:solidFill>
                  <a:srgbClr val="FCFCFC"/>
                </a:solidFill>
                <a:latin typeface="微软雅黑" panose="020B0503020204020204" pitchFamily="34" charset="-122"/>
                <a:ea typeface="微软雅黑" panose="020B0503020204020204" pitchFamily="34" charset="-122"/>
              </a:rPr>
              <a:t>Q1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a:solidFill>
                  <a:srgbClr val="FCFCFC"/>
                </a:solidFill>
                <a:latin typeface="微软雅黑" panose="020B0503020204020204" pitchFamily="34" charset="-122"/>
                <a:ea typeface="微软雅黑" panose="020B0503020204020204" pitchFamily="34" charset="-122"/>
              </a:rPr>
              <a:t> ?</a:t>
            </a:r>
            <a:endParaRPr lang="en-US" sz="1400" dirty="0">
              <a:solidFill>
                <a:srgbClr val="FCFCFC"/>
              </a:solidFill>
              <a:latin typeface="微软雅黑" panose="020B0503020204020204" pitchFamily="34" charset="-122"/>
              <a:ea typeface="微软雅黑" panose="020B0503020204020204" pitchFamily="34" charset="-122"/>
            </a:endParaRPr>
          </a:p>
        </p:txBody>
      </p:sp>
      <p:sp>
        <p:nvSpPr>
          <p:cNvPr id="9" name="Text Placeholder 5"/>
          <p:cNvSpPr txBox="1"/>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Q3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1" name="Text Placeholder 5"/>
          <p:cNvSpPr txBox="1"/>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Q2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 Placeholder 4"/>
          <p:cNvSpPr txBox="1"/>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 Placeholder 4"/>
          <p:cNvSpPr txBox="1"/>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 Placeholder 4"/>
          <p:cNvSpPr txBox="1"/>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 Placeholder 4"/>
          <p:cNvSpPr txBox="1"/>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Text Placeholder 4"/>
          <p:cNvSpPr txBox="1"/>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 Placeholder 4"/>
          <p:cNvSpPr txBox="1"/>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ext Placeholder 4"/>
          <p:cNvSpPr txBox="1"/>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Text Placeholder 4"/>
          <p:cNvSpPr txBox="1"/>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选择粘贴，并选择只保留文字。</a:t>
            </a:r>
            <a:endParaRPr lang="zh-CN" altLang="en-US"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850"/>
                            </p:stCondLst>
                            <p:childTnLst>
                              <p:par>
                                <p:cTn id="21" presetID="17" presetClass="entr" presetSubtype="1" fill="hold" grpId="0" nodeType="afterEffect">
                                  <p:stCondLst>
                                    <p:cond delay="0"/>
                                  </p:stCondLst>
                                  <p:iterate type="lt">
                                    <p:tmPct val="40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ppt_h/2"/>
                                          </p:val>
                                        </p:tav>
                                        <p:tav tm="100000">
                                          <p:val>
                                            <p:strVal val="#ppt_y"/>
                                          </p:val>
                                        </p:tav>
                                      </p:tavLst>
                                    </p:anim>
                                    <p:anim calcmode="lin" valueType="num">
                                      <p:cBhvr>
                                        <p:cTn id="25" dur="250" fill="hold"/>
                                        <p:tgtEl>
                                          <p:spTgt spid="17"/>
                                        </p:tgtEl>
                                        <p:attrNameLst>
                                          <p:attrName>ppt_w</p:attrName>
                                        </p:attrNameLst>
                                      </p:cBhvr>
                                      <p:tavLst>
                                        <p:tav tm="0">
                                          <p:val>
                                            <p:strVal val="#ppt_w"/>
                                          </p:val>
                                        </p:tav>
                                        <p:tav tm="100000">
                                          <p:val>
                                            <p:strVal val="#ppt_w"/>
                                          </p:val>
                                        </p:tav>
                                      </p:tavLst>
                                    </p:anim>
                                    <p:anim calcmode="lin" valueType="num">
                                      <p:cBhvr>
                                        <p:cTn id="26" dur="25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28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33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38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4300"/>
                            </p:stCondLst>
                            <p:childTnLst>
                              <p:par>
                                <p:cTn id="40" presetID="17" presetClass="entr" presetSubtype="1" fill="hold" grpId="0" nodeType="afterEffect">
                                  <p:stCondLst>
                                    <p:cond delay="0"/>
                                  </p:stCondLst>
                                  <p:iterate type="lt">
                                    <p:tmPct val="40000"/>
                                  </p:iterate>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ppt_h/2"/>
                                          </p:val>
                                        </p:tav>
                                        <p:tav tm="100000">
                                          <p:val>
                                            <p:strVal val="#ppt_y"/>
                                          </p:val>
                                        </p:tav>
                                      </p:tavLst>
                                    </p:anim>
                                    <p:anim calcmode="lin" valueType="num">
                                      <p:cBhvr>
                                        <p:cTn id="44" dur="250" fill="hold"/>
                                        <p:tgtEl>
                                          <p:spTgt spid="19"/>
                                        </p:tgtEl>
                                        <p:attrNameLst>
                                          <p:attrName>ppt_w</p:attrName>
                                        </p:attrNameLst>
                                      </p:cBhvr>
                                      <p:tavLst>
                                        <p:tav tm="0">
                                          <p:val>
                                            <p:strVal val="#ppt_w"/>
                                          </p:val>
                                        </p:tav>
                                        <p:tav tm="100000">
                                          <p:val>
                                            <p:strVal val="#ppt_w"/>
                                          </p:val>
                                        </p:tav>
                                      </p:tavLst>
                                    </p:anim>
                                    <p:anim calcmode="lin" valueType="num">
                                      <p:cBhvr>
                                        <p:cTn id="45" dur="250" fill="hold"/>
                                        <p:tgtEl>
                                          <p:spTgt spid="19"/>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750"/>
                            </p:stCondLst>
                            <p:childTnLst>
                              <p:par>
                                <p:cTn id="51" presetID="2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childTnLst>
                          </p:cTn>
                        </p:par>
                        <p:par>
                          <p:cTn id="54" fill="hold">
                            <p:stCondLst>
                              <p:cond delay="6250"/>
                            </p:stCondLst>
                            <p:childTnLst>
                              <p:par>
                                <p:cTn id="55" presetID="22" presetClass="entr" presetSubtype="1"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par>
                          <p:cTn id="58" fill="hold">
                            <p:stCondLst>
                              <p:cond delay="675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21"/>
                                        </p:tgtEl>
                                        <p:attrNameLst>
                                          <p:attrName>style.visibility</p:attrName>
                                        </p:attrNameLst>
                                      </p:cBhvr>
                                      <p:to>
                                        <p:strVal val="visible"/>
                                      </p:to>
                                    </p:set>
                                    <p:anim calcmode="lin" valueType="num">
                                      <p:cBhvr>
                                        <p:cTn id="61" dur="250" fill="hold"/>
                                        <p:tgtEl>
                                          <p:spTgt spid="21"/>
                                        </p:tgtEl>
                                        <p:attrNameLst>
                                          <p:attrName>ppt_x</p:attrName>
                                        </p:attrNameLst>
                                      </p:cBhvr>
                                      <p:tavLst>
                                        <p:tav tm="0">
                                          <p:val>
                                            <p:strVal val="#ppt_x"/>
                                          </p:val>
                                        </p:tav>
                                        <p:tav tm="100000">
                                          <p:val>
                                            <p:strVal val="#ppt_x"/>
                                          </p:val>
                                        </p:tav>
                                      </p:tavLst>
                                    </p:anim>
                                    <p:anim calcmode="lin" valueType="num">
                                      <p:cBhvr>
                                        <p:cTn id="62" dur="250" fill="hold"/>
                                        <p:tgtEl>
                                          <p:spTgt spid="21"/>
                                        </p:tgtEl>
                                        <p:attrNameLst>
                                          <p:attrName>ppt_y</p:attrName>
                                        </p:attrNameLst>
                                      </p:cBhvr>
                                      <p:tavLst>
                                        <p:tav tm="0">
                                          <p:val>
                                            <p:strVal val="#ppt_y-#ppt_h/2"/>
                                          </p:val>
                                        </p:tav>
                                        <p:tav tm="100000">
                                          <p:val>
                                            <p:strVal val="#ppt_y"/>
                                          </p:val>
                                        </p:tav>
                                      </p:tavLst>
                                    </p:anim>
                                    <p:anim calcmode="lin" valueType="num">
                                      <p:cBhvr>
                                        <p:cTn id="63" dur="250" fill="hold"/>
                                        <p:tgtEl>
                                          <p:spTgt spid="21"/>
                                        </p:tgtEl>
                                        <p:attrNameLst>
                                          <p:attrName>ppt_w</p:attrName>
                                        </p:attrNameLst>
                                      </p:cBhvr>
                                      <p:tavLst>
                                        <p:tav tm="0">
                                          <p:val>
                                            <p:strVal val="#ppt_w"/>
                                          </p:val>
                                        </p:tav>
                                        <p:tav tm="100000">
                                          <p:val>
                                            <p:strVal val="#ppt_w"/>
                                          </p:val>
                                        </p:tav>
                                      </p:tavLst>
                                    </p:anim>
                                    <p:anim calcmode="lin" valueType="num">
                                      <p:cBhvr>
                                        <p:cTn id="64" dur="250" fill="hold"/>
                                        <p:tgtEl>
                                          <p:spTgt spid="21"/>
                                        </p:tgtEl>
                                        <p:attrNameLst>
                                          <p:attrName>ppt_h</p:attrName>
                                        </p:attrNameLst>
                                      </p:cBhvr>
                                      <p:tavLst>
                                        <p:tav tm="0">
                                          <p:val>
                                            <p:fltVal val="0"/>
                                          </p:val>
                                        </p:tav>
                                        <p:tav tm="100000">
                                          <p:val>
                                            <p:strVal val="#ppt_h"/>
                                          </p:val>
                                        </p:tav>
                                      </p:tavLst>
                                    </p:anim>
                                  </p:childTnLst>
                                </p:cTn>
                              </p:par>
                            </p:childTnLst>
                          </p:cTn>
                        </p:par>
                        <p:par>
                          <p:cTn id="65" fill="hold">
                            <p:stCondLst>
                              <p:cond delay="7699"/>
                            </p:stCondLst>
                            <p:childTnLst>
                              <p:par>
                                <p:cTn id="66" presetID="22" presetClass="entr" presetSubtype="8"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12" grpId="0" animBg="1"/>
      <p:bldP spid="16" grpId="0"/>
      <p:bldP spid="17" grpId="0"/>
      <p:bldP spid="18" grpId="0"/>
      <p:bldP spid="19" grpId="0"/>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55568" y="195581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汇报完毕  感谢观看</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149635" y="579030"/>
            <a:ext cx="2891790" cy="1421130"/>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2018</a:t>
            </a:r>
            <a:endParaRPr lang="en-US" altLang="zh-CN" sz="88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12"/>
          <p:cNvSpPr txBox="1"/>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12"/>
          <p:cNvSpPr txBox="1"/>
          <p:nvPr/>
        </p:nvSpPr>
        <p:spPr>
          <a:xfrm>
            <a:off x="5940152" y="30415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年度工作</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algn="ctr"/>
              <a:r>
                <a:rPr lang="zh-CN" altLang="en-US" sz="2000" b="1" dirty="0">
                  <a:solidFill>
                    <a:schemeClr val="accent1"/>
                  </a:solidFill>
                  <a:latin typeface="微软雅黑" panose="020B0503020204020204" pitchFamily="34" charset="-122"/>
                  <a:ea typeface="微软雅黑" panose="020B0503020204020204" pitchFamily="34" charset="-122"/>
                </a:rPr>
                <a:t>内容概述</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4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7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7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8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9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9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8"/>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0"/>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0" name="Freeform 12"/>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2" name="Freeform 14"/>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Freeform 16"/>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5" name="Freeform 17"/>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6"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2015</a:t>
              </a:r>
              <a:endParaRPr lang="en-US"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8"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2017</a:t>
              </a:r>
              <a:endParaRPr lang="en-US"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9"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2018</a:t>
              </a:r>
              <a:endParaRPr lang="en-US"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1"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29" name="Text Placeholder 59"/>
          <p:cNvSpPr txBox="1"/>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30" name="Text Placeholder 59"/>
          <p:cNvSpPr txBox="1"/>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8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8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38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5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73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83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88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93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98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3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108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118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123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28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添加标题</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4" name="Freeform 5"/>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5" name="Freeform 5"/>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 name="Freeform 5"/>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000">
        <p:fade/>
      </p:transition>
    </mc:Choice>
    <mc:Fallback>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99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6397</Words>
  <Application>WPS 演示</Application>
  <PresentationFormat>全屏显示(16:9)</PresentationFormat>
  <Paragraphs>650</Paragraphs>
  <Slides>33</Slides>
  <Notes>33</Notes>
  <HiddenSlides>0</HiddenSlides>
  <MMClips>0</MMClips>
  <ScaleCrop>false</ScaleCrop>
  <HeadingPairs>
    <vt:vector size="6" baseType="variant">
      <vt:variant>
        <vt:lpstr>已用的字体</vt:lpstr>
      </vt:variant>
      <vt:variant>
        <vt:i4>35</vt:i4>
      </vt:variant>
      <vt:variant>
        <vt:lpstr>主题</vt:lpstr>
      </vt:variant>
      <vt:variant>
        <vt:i4>1</vt:i4>
      </vt:variant>
      <vt:variant>
        <vt:lpstr>幻灯片标题</vt:lpstr>
      </vt:variant>
      <vt:variant>
        <vt:i4>33</vt:i4>
      </vt:variant>
    </vt:vector>
  </HeadingPairs>
  <TitlesOfParts>
    <vt:vector size="69" baseType="lpstr">
      <vt:lpstr>Arial</vt:lpstr>
      <vt:lpstr>宋体</vt:lpstr>
      <vt:lpstr>Wingdings</vt:lpstr>
      <vt:lpstr>微软雅黑</vt:lpstr>
      <vt:lpstr>微软雅黑 Light</vt:lpstr>
      <vt:lpstr>Calibri</vt:lpstr>
      <vt:lpstr>Roboto Light</vt:lpstr>
      <vt:lpstr>Impact</vt:lpstr>
      <vt:lpstr>Aller Light</vt:lpstr>
      <vt:lpstr>U.S. 101</vt:lpstr>
      <vt:lpstr>Roboto</vt:lpstr>
      <vt:lpstr>Open Sans Light</vt:lpstr>
      <vt:lpstr>Aller Light</vt:lpstr>
      <vt:lpstr>Roboto Light</vt:lpstr>
      <vt:lpstr>Gill Sans</vt:lpstr>
      <vt:lpstr>Lato Light</vt:lpstr>
      <vt:lpstr>Helvetica Neue</vt:lpstr>
      <vt:lpstr>Calibri Light</vt:lpstr>
      <vt:lpstr>Segoe Print</vt:lpstr>
      <vt:lpstr>Arial Unicode MS</vt:lpstr>
      <vt:lpstr>Arial</vt:lpstr>
      <vt:lpstr>Lato Regular</vt:lpstr>
      <vt:lpstr>Helvetica</vt:lpstr>
      <vt:lpstr>Open Sans</vt:lpstr>
      <vt:lpstr>Open Sans</vt:lpstr>
      <vt:lpstr>华文黑体</vt:lpstr>
      <vt:lpstr>STIXGeneral-Bold</vt:lpstr>
      <vt:lpstr>Oxygen</vt:lpstr>
      <vt:lpstr>Swiss911 UCm BT</vt:lpstr>
      <vt:lpstr>Helvetica Light</vt:lpstr>
      <vt:lpstr>Roboto Regular</vt:lpstr>
      <vt:lpstr>Verdana</vt:lpstr>
      <vt:lpstr>Yu Gothic UI Light</vt:lpstr>
      <vt:lpstr>Corbel</vt:lpstr>
      <vt:lpstr>黑体</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cp:category>www.99ppt.com</cp:category>
  <cp:lastModifiedBy>小月石</cp:lastModifiedBy>
  <cp:revision>3</cp:revision>
  <dcterms:created xsi:type="dcterms:W3CDTF">2015-12-11T17:46:00Z</dcterms:created>
  <dcterms:modified xsi:type="dcterms:W3CDTF">2019-01-24T09:57:44Z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