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ty" initials="M" lastIdx="1" clrIdx="0">
    <p:extLst>
      <p:ext uri="{19B8F6BF-5375-455C-9EA6-DF929625EA0E}">
        <p15:presenceInfo xmlns:p15="http://schemas.microsoft.com/office/powerpoint/2012/main" userId="Mist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38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9C3D-A3E3-4D9F-A9B8-3B2522B6A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2A589-A196-463E-B217-F18CD6293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82D7-C6A3-4964-B2A0-C10CE287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60-D3E1-45D1-96BD-C9F81ED58D2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A47AA-199C-45A1-B857-B7259037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BECD3-0A41-4E36-BFC3-CCA9846E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4F9D-D552-47AD-8B84-08B0F1FA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5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D69D-34F1-430A-B131-29A5578D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948B8-43EB-4E66-A2EC-F212806A5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6AEF0-B9E7-4C96-8AB2-88E1B6A2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60-D3E1-45D1-96BD-C9F81ED58D2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605DC-57D4-40E6-A172-3D3820EF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8FCBE-3110-4036-9573-3B85A223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4F9D-D552-47AD-8B84-08B0F1FA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8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E823E-0862-4B83-B7A6-E685E403A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DA675-550C-41F2-82E5-A0129ADEE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7A454-8F84-4864-8609-E85A085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60-D3E1-45D1-96BD-C9F81ED58D2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3947A-9607-4461-ACC7-257A7CA6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AF14F-5C13-4FB9-97DD-BBDED16A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4F9D-D552-47AD-8B84-08B0F1FA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2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0B6A-5B83-429C-836B-B6F873D8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F18D-2243-416B-873B-74046992B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9DD1-B314-4D36-BCE1-A191FB28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60-D3E1-45D1-96BD-C9F81ED58D2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A7D2E-D1A5-4ECD-A57F-E14441B1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8C73-7077-4BC4-8BD1-EA37AE9C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4F9D-D552-47AD-8B84-08B0F1FA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8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C949-485A-40C9-BFBB-53CF3CBB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7CA6A-E365-4C56-9C2D-47C67E26D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4BEF8-FA0E-46BC-B6DE-55482602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60-D3E1-45D1-96BD-C9F81ED58D2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D6EA6-B1F4-42D3-BE98-F79DBEC6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A604-2188-4C01-9CA7-66E1D5DB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4F9D-D552-47AD-8B84-08B0F1FA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3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D05B-B774-41B4-8964-4DC4FF55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1F4FE-E6A0-4900-B9F2-675578EEC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F9405-7C9C-44DE-878F-5EDA094C8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B0DBB-94C9-4753-9620-EB1DE45C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60-D3E1-45D1-96BD-C9F81ED58D2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7A23-F2DE-49FD-8DFF-3CEF312D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A342E-4ED2-4F2A-98FF-8810E6AE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4F9D-D552-47AD-8B84-08B0F1FA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0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1E6C-06B7-4DC1-9335-ACBDFBCC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32017-5F51-4538-992F-A7CD6DDE3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1A073-F8EB-420F-A26B-89BD5DC0B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B6823-225B-4276-8A45-A085F0678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6344C-8E79-4C03-95E9-B91E5A60D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88F4A-E652-4B2A-B8B7-71745CE1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60-D3E1-45D1-96BD-C9F81ED58D2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4F666-7992-4C5E-8B6E-23090257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A6FBC-5FBF-4110-8651-F2199024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4F9D-D552-47AD-8B84-08B0F1FA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2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DECA-E8FC-435F-A5CC-FB4ECCB3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8D9E2-94C8-451B-ABFD-1BD3AB2D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60-D3E1-45D1-96BD-C9F81ED58D2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32B1D-0CDF-4FFF-BA3B-EFE0A75E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82290-F806-4CA1-A41A-566524E2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4F9D-D552-47AD-8B84-08B0F1FA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8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7BFEF-E8D6-4682-A763-79DBF3C7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60-D3E1-45D1-96BD-C9F81ED58D2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E5700-8ED3-41EA-BFA1-2B5380CF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4A089-7E0A-4C03-BCAC-CE5051AE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4F9D-D552-47AD-8B84-08B0F1FA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5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9594-863C-4F78-AA0A-A3C3F5DD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E40C-E784-466D-B481-74749E4F5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9BCDA-626C-4AA0-B54F-D8C7D6F4F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7404E-30D7-46DB-B4E2-A469870C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60-D3E1-45D1-96BD-C9F81ED58D2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02B1F-1FCD-46CD-AD0E-EA341B33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E57D9-0AC9-4102-B9BE-45B80D84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4F9D-D552-47AD-8B84-08B0F1FA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1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AC84-5BD1-4379-8196-A25ECE39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9F725-EF2D-45EC-A4B6-59C432FE6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A57EF-49D3-4690-B5D3-62B85D7F8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E06C7-41C5-4C80-8186-851C22E2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D60-D3E1-45D1-96BD-C9F81ED58D2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1E2E-055D-4F82-BCEF-F92BB743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31D40-CEE6-414B-901E-272BD18E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4F9D-D552-47AD-8B84-08B0F1FA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2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80FDB-ED5C-4C49-9C9C-7D65C628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60974-F430-4A52-8CB4-87322AEAA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C3FA-669D-4F67-8432-31BD7D6BD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DAD60-D3E1-45D1-96BD-C9F81ED58D2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2DCCB-F1C7-4284-ADE0-F4C01EFC7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35489-D5BB-43E3-8A92-FFF713CFC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4F9D-D552-47AD-8B84-08B0F1FA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6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2F9E-450E-4FFF-A47E-0834392CD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8468"/>
          </a:xfrm>
        </p:spPr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88EEF-97C1-4CF4-A369-3D780DFDD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7440"/>
            <a:ext cx="9144000" cy="2880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09E0DC-8F31-4021-955A-4C08182A5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5" y="2871787"/>
            <a:ext cx="43243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8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Regular Expression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Misty</dc:creator>
  <cp:lastModifiedBy>Misty</cp:lastModifiedBy>
  <cp:revision>2</cp:revision>
  <dcterms:created xsi:type="dcterms:W3CDTF">2019-03-10T02:52:33Z</dcterms:created>
  <dcterms:modified xsi:type="dcterms:W3CDTF">2019-03-10T03:10:34Z</dcterms:modified>
</cp:coreProperties>
</file>