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C2621-ECFA-43E6-A107-EA2A070FE91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CEE27BEB-4115-4C97-B47F-48630600E2D0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排行榜</a:t>
          </a:r>
        </a:p>
      </dgm:t>
    </dgm:pt>
    <dgm:pt modelId="{81003B12-7624-4A58-9902-C6A9043E2BFC}" type="parTrans" cxnId="{C9EFE458-213A-4916-85D0-52C3C7AE8052}">
      <dgm:prSet/>
      <dgm:spPr/>
      <dgm:t>
        <a:bodyPr/>
        <a:lstStyle/>
        <a:p>
          <a:endParaRPr lang="zh-CN" altLang="en-US"/>
        </a:p>
      </dgm:t>
    </dgm:pt>
    <dgm:pt modelId="{89CAC8AF-C026-42B1-BC00-6C0E483292D6}" type="sibTrans" cxnId="{C9EFE458-213A-4916-85D0-52C3C7AE8052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开始</a:t>
          </a:r>
        </a:p>
        <a:p>
          <a:pPr marL="0" lvl="0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dirty="0"/>
        </a:p>
      </dgm:t>
    </dgm:pt>
    <dgm:pt modelId="{13153A40-3150-4E50-9EFD-D30A9A12150B}">
      <dgm:prSet phldrT="[文本]"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8A6D67-0966-49DD-ACAC-9CC80886FAD4}" type="parTrans" cxnId="{83C34336-032C-4BDA-8BE1-11063121ED61}">
      <dgm:prSet/>
      <dgm:spPr/>
      <dgm:t>
        <a:bodyPr/>
        <a:lstStyle/>
        <a:p>
          <a:endParaRPr lang="zh-CN" altLang="en-US"/>
        </a:p>
      </dgm:t>
    </dgm:pt>
    <dgm:pt modelId="{7185FAB3-EC90-49C1-8434-673D4201101C}" type="sibTrans" cxnId="{83C34336-032C-4BDA-8BE1-11063121ED61}">
      <dgm:prSet/>
      <dgm:spPr/>
      <dgm:t>
        <a:bodyPr/>
        <a:lstStyle/>
        <a:p>
          <a:endParaRPr lang="zh-CN" altLang="en-US"/>
        </a:p>
      </dgm:t>
    </dgm:pt>
    <dgm:pt modelId="{A5DB9E09-BE03-4297-926B-5247A039E8B0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难度选择</a:t>
          </a:r>
        </a:p>
      </dgm:t>
    </dgm:pt>
    <dgm:pt modelId="{59F4988B-C1B7-4E36-BF1A-8D8B0155E672}" type="parTrans" cxnId="{056EC832-23AF-4E0A-829C-8AF01CF0318D}">
      <dgm:prSet/>
      <dgm:spPr/>
      <dgm:t>
        <a:bodyPr/>
        <a:lstStyle/>
        <a:p>
          <a:endParaRPr lang="zh-CN" altLang="en-US"/>
        </a:p>
      </dgm:t>
    </dgm:pt>
    <dgm:pt modelId="{D436F4ED-791F-4D1E-A6E1-D2B89F82CF3B}" type="sibTrans" cxnId="{056EC832-23AF-4E0A-829C-8AF01CF0318D}">
      <dgm:prSet/>
      <dgm:spPr/>
      <dgm:t>
        <a:bodyPr/>
        <a:lstStyle/>
        <a:p>
          <a:r>
            <a:rPr lang="zh-CN" altLang="en-US" dirty="0"/>
            <a:t>坦克生成</a:t>
          </a:r>
        </a:p>
      </dgm:t>
    </dgm:pt>
    <dgm:pt modelId="{8CD858CC-311F-47D6-A52A-928984D272AF}">
      <dgm:prSet phldrT="[文本]"/>
      <dgm:spPr/>
      <dgm:t>
        <a:bodyPr/>
        <a:lstStyle/>
        <a:p>
          <a:r>
            <a:rPr lang="en-US" altLang="zh-CN" dirty="0"/>
            <a:t>   </a:t>
          </a:r>
          <a:endParaRPr lang="zh-CN" altLang="en-US" dirty="0"/>
        </a:p>
      </dgm:t>
    </dgm:pt>
    <dgm:pt modelId="{7F33E568-16FC-4905-B5B9-AF0D589170DD}" type="parTrans" cxnId="{1625E101-F2AB-4E31-BA17-CC78FF1C35B0}">
      <dgm:prSet/>
      <dgm:spPr/>
      <dgm:t>
        <a:bodyPr/>
        <a:lstStyle/>
        <a:p>
          <a:endParaRPr lang="zh-CN" altLang="en-US"/>
        </a:p>
      </dgm:t>
    </dgm:pt>
    <dgm:pt modelId="{894F81D5-942D-40BD-8C9C-2672B018EDDE}" type="sibTrans" cxnId="{1625E101-F2AB-4E31-BA17-CC78FF1C35B0}">
      <dgm:prSet/>
      <dgm:spPr/>
      <dgm:t>
        <a:bodyPr/>
        <a:lstStyle/>
        <a:p>
          <a:endParaRPr lang="zh-CN" altLang="en-US"/>
        </a:p>
      </dgm:t>
    </dgm:pt>
    <dgm:pt modelId="{BA12BA0C-2CB6-4B1A-B63A-B48F7BE870B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计分</a:t>
          </a:r>
        </a:p>
      </dgm:t>
    </dgm:pt>
    <dgm:pt modelId="{3D76FDC2-6F03-4FB5-9F15-356F8D8C5BA2}" type="parTrans" cxnId="{94A31F0D-5A97-4AAF-8BA9-900984E1F387}">
      <dgm:prSet/>
      <dgm:spPr/>
      <dgm:t>
        <a:bodyPr/>
        <a:lstStyle/>
        <a:p>
          <a:endParaRPr lang="zh-CN" altLang="en-US"/>
        </a:p>
      </dgm:t>
    </dgm:pt>
    <dgm:pt modelId="{B9200DAE-2385-46AE-856D-24915C03BD35}" type="sibTrans" cxnId="{94A31F0D-5A97-4AAF-8BA9-900984E1F387}">
      <dgm:prSet/>
      <dgm:spPr/>
      <dgm:t>
        <a:bodyPr/>
        <a:lstStyle/>
        <a:p>
          <a:r>
            <a:rPr lang="zh-CN" altLang="en-US" dirty="0"/>
            <a:t>主进程</a:t>
          </a:r>
        </a:p>
      </dgm:t>
    </dgm:pt>
    <dgm:pt modelId="{CE1AF6F1-0B2C-49D6-9FC2-7CF41193B46F}">
      <dgm:prSet phldrT="[文本]"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692E5B-022A-455A-8A9C-1EC028A36B00}" type="parTrans" cxnId="{78B10468-D40D-43ED-B578-6DA42014C118}">
      <dgm:prSet/>
      <dgm:spPr/>
      <dgm:t>
        <a:bodyPr/>
        <a:lstStyle/>
        <a:p>
          <a:endParaRPr lang="zh-CN" altLang="en-US"/>
        </a:p>
      </dgm:t>
    </dgm:pt>
    <dgm:pt modelId="{3056F738-FFA2-4706-BA70-CE0BFED1AA81}" type="sibTrans" cxnId="{78B10468-D40D-43ED-B578-6DA42014C118}">
      <dgm:prSet/>
      <dgm:spPr/>
      <dgm:t>
        <a:bodyPr/>
        <a:lstStyle/>
        <a:p>
          <a:endParaRPr lang="zh-CN" altLang="en-US"/>
        </a:p>
      </dgm:t>
    </dgm:pt>
    <dgm:pt modelId="{26C1D9DF-72E4-47B7-8633-28885DF0B56E}" type="pres">
      <dgm:prSet presAssocID="{76BC2621-ECFA-43E6-A107-EA2A070FE91A}" presName="Name0" presStyleCnt="0">
        <dgm:presLayoutVars>
          <dgm:chMax/>
          <dgm:chPref/>
          <dgm:dir/>
          <dgm:animLvl val="lvl"/>
        </dgm:presLayoutVars>
      </dgm:prSet>
      <dgm:spPr/>
    </dgm:pt>
    <dgm:pt modelId="{92E5BBCB-A107-45F8-AC5C-79F3D9B7EF45}" type="pres">
      <dgm:prSet presAssocID="{CEE27BEB-4115-4C97-B47F-48630600E2D0}" presName="composite" presStyleCnt="0"/>
      <dgm:spPr/>
    </dgm:pt>
    <dgm:pt modelId="{01C223B3-02F6-4AC1-88BD-BAD9FD9A2D9E}" type="pres">
      <dgm:prSet presAssocID="{CEE27BEB-4115-4C97-B47F-48630600E2D0}" presName="Parent1" presStyleLbl="node1" presStyleIdx="0" presStyleCnt="6" custLinFactX="-25996" custLinFactNeighborX="-100000" custLinFactNeighborY="3090">
        <dgm:presLayoutVars>
          <dgm:chMax val="1"/>
          <dgm:chPref val="1"/>
          <dgm:bulletEnabled val="1"/>
        </dgm:presLayoutVars>
      </dgm:prSet>
      <dgm:spPr/>
    </dgm:pt>
    <dgm:pt modelId="{2F48EE9E-81DD-41CA-9CDD-05D516174A3E}" type="pres">
      <dgm:prSet presAssocID="{CEE27BEB-4115-4C97-B47F-48630600E2D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7162C2A-D87C-4788-87B1-BEC8C767D89B}" type="pres">
      <dgm:prSet presAssocID="{CEE27BEB-4115-4C97-B47F-48630600E2D0}" presName="BalanceSpacing" presStyleCnt="0"/>
      <dgm:spPr/>
    </dgm:pt>
    <dgm:pt modelId="{D93E4DAB-1AF5-449D-8CFF-A8B890DC4321}" type="pres">
      <dgm:prSet presAssocID="{CEE27BEB-4115-4C97-B47F-48630600E2D0}" presName="BalanceSpacing1" presStyleCnt="0"/>
      <dgm:spPr/>
    </dgm:pt>
    <dgm:pt modelId="{EBB3F4E2-53EE-430F-93F3-4C6AE5BED400}" type="pres">
      <dgm:prSet presAssocID="{89CAC8AF-C026-42B1-BC00-6C0E483292D6}" presName="Accent1Text" presStyleLbl="node1" presStyleIdx="1" presStyleCnt="6" custScaleX="92226" custLinFactX="-47044" custLinFactNeighborX="-100000" custLinFactNeighborY="62211"/>
      <dgm:spPr/>
    </dgm:pt>
    <dgm:pt modelId="{B7DC16B7-6941-4D48-9464-E6C6CBE44A77}" type="pres">
      <dgm:prSet presAssocID="{89CAC8AF-C026-42B1-BC00-6C0E483292D6}" presName="spaceBetweenRectangles" presStyleCnt="0"/>
      <dgm:spPr/>
    </dgm:pt>
    <dgm:pt modelId="{074BC034-3BB7-4BD8-A911-06E5AFAF41AF}" type="pres">
      <dgm:prSet presAssocID="{A5DB9E09-BE03-4297-926B-5247A039E8B0}" presName="composite" presStyleCnt="0"/>
      <dgm:spPr/>
    </dgm:pt>
    <dgm:pt modelId="{67EDD6BD-0C93-4D75-ACB9-B3101ECE72B7}" type="pres">
      <dgm:prSet presAssocID="{A5DB9E09-BE03-4297-926B-5247A039E8B0}" presName="Parent1" presStyleLbl="node1" presStyleIdx="2" presStyleCnt="6" custLinFactNeighborX="-73633" custLinFactNeighborY="49475">
        <dgm:presLayoutVars>
          <dgm:chMax val="1"/>
          <dgm:chPref val="1"/>
          <dgm:bulletEnabled val="1"/>
        </dgm:presLayoutVars>
      </dgm:prSet>
      <dgm:spPr/>
    </dgm:pt>
    <dgm:pt modelId="{4EB7B71A-FC63-4A7A-B8F5-A906BEE196A6}" type="pres">
      <dgm:prSet presAssocID="{A5DB9E09-BE03-4297-926B-5247A039E8B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FE5EE6F-9821-486E-88AA-25B00A4A508A}" type="pres">
      <dgm:prSet presAssocID="{A5DB9E09-BE03-4297-926B-5247A039E8B0}" presName="BalanceSpacing" presStyleCnt="0"/>
      <dgm:spPr/>
    </dgm:pt>
    <dgm:pt modelId="{AA51AC11-A821-46BF-9D34-C3A13AA1DF71}" type="pres">
      <dgm:prSet presAssocID="{A5DB9E09-BE03-4297-926B-5247A039E8B0}" presName="BalanceSpacing1" presStyleCnt="0"/>
      <dgm:spPr/>
    </dgm:pt>
    <dgm:pt modelId="{0656D054-29DC-4272-9679-FD50D107C938}" type="pres">
      <dgm:prSet presAssocID="{D436F4ED-791F-4D1E-A6E1-D2B89F82CF3B}" presName="Accent1Text" presStyleLbl="node1" presStyleIdx="3" presStyleCnt="6" custLinFactX="4923" custLinFactNeighborX="100000" custLinFactNeighborY="-14828"/>
      <dgm:spPr/>
    </dgm:pt>
    <dgm:pt modelId="{51EC058F-E21E-4043-9BE6-44A9C4C808EB}" type="pres">
      <dgm:prSet presAssocID="{D436F4ED-791F-4D1E-A6E1-D2B89F82CF3B}" presName="spaceBetweenRectangles" presStyleCnt="0"/>
      <dgm:spPr/>
    </dgm:pt>
    <dgm:pt modelId="{B6EBFE6E-3C84-4DC6-BB35-9F5C0C959895}" type="pres">
      <dgm:prSet presAssocID="{BA12BA0C-2CB6-4B1A-B63A-B48F7BE870B4}" presName="composite" presStyleCnt="0"/>
      <dgm:spPr/>
    </dgm:pt>
    <dgm:pt modelId="{751964AA-D4B0-44DD-864D-AF55DAC6EA7A}" type="pres">
      <dgm:prSet presAssocID="{BA12BA0C-2CB6-4B1A-B63A-B48F7BE870B4}" presName="Parent1" presStyleLbl="node1" presStyleIdx="4" presStyleCnt="6" custLinFactX="58219" custLinFactNeighborX="100000" custLinFactNeighborY="1413">
        <dgm:presLayoutVars>
          <dgm:chMax val="1"/>
          <dgm:chPref val="1"/>
          <dgm:bulletEnabled val="1"/>
        </dgm:presLayoutVars>
      </dgm:prSet>
      <dgm:spPr/>
    </dgm:pt>
    <dgm:pt modelId="{139B01FB-2703-4E22-A432-4677C59666A3}" type="pres">
      <dgm:prSet presAssocID="{BA12BA0C-2CB6-4B1A-B63A-B48F7BE870B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29CD60-9A74-4EB6-A07C-7C6BD425E737}" type="pres">
      <dgm:prSet presAssocID="{BA12BA0C-2CB6-4B1A-B63A-B48F7BE870B4}" presName="BalanceSpacing" presStyleCnt="0"/>
      <dgm:spPr/>
    </dgm:pt>
    <dgm:pt modelId="{D859591C-8515-4E06-BBC7-D0C7BA21168E}" type="pres">
      <dgm:prSet presAssocID="{BA12BA0C-2CB6-4B1A-B63A-B48F7BE870B4}" presName="BalanceSpacing1" presStyleCnt="0"/>
      <dgm:spPr/>
    </dgm:pt>
    <dgm:pt modelId="{C194F06F-A41A-42B9-AA54-DD56D1AA9821}" type="pres">
      <dgm:prSet presAssocID="{B9200DAE-2385-46AE-856D-24915C03BD35}" presName="Accent1Text" presStyleLbl="node1" presStyleIdx="5" presStyleCnt="6" custLinFactX="26094" custLinFactNeighborX="100000" custLinFactNeighborY="-35405"/>
      <dgm:spPr/>
    </dgm:pt>
  </dgm:ptLst>
  <dgm:cxnLst>
    <dgm:cxn modelId="{1625E101-F2AB-4E31-BA17-CC78FF1C35B0}" srcId="{A5DB9E09-BE03-4297-926B-5247A039E8B0}" destId="{8CD858CC-311F-47D6-A52A-928984D272AF}" srcOrd="0" destOrd="0" parTransId="{7F33E568-16FC-4905-B5B9-AF0D589170DD}" sibTransId="{894F81D5-942D-40BD-8C9C-2672B018EDDE}"/>
    <dgm:cxn modelId="{1104FD07-0183-4813-A442-17798CE33F10}" type="presOf" srcId="{CE1AF6F1-0B2C-49D6-9FC2-7CF41193B46F}" destId="{139B01FB-2703-4E22-A432-4677C59666A3}" srcOrd="0" destOrd="0" presId="urn:microsoft.com/office/officeart/2008/layout/AlternatingHexagons"/>
    <dgm:cxn modelId="{94A31F0D-5A97-4AAF-8BA9-900984E1F387}" srcId="{76BC2621-ECFA-43E6-A107-EA2A070FE91A}" destId="{BA12BA0C-2CB6-4B1A-B63A-B48F7BE870B4}" srcOrd="2" destOrd="0" parTransId="{3D76FDC2-6F03-4FB5-9F15-356F8D8C5BA2}" sibTransId="{B9200DAE-2385-46AE-856D-24915C03BD35}"/>
    <dgm:cxn modelId="{F8023819-7919-4F59-A4DD-557D7945942B}" type="presOf" srcId="{BA12BA0C-2CB6-4B1A-B63A-B48F7BE870B4}" destId="{751964AA-D4B0-44DD-864D-AF55DAC6EA7A}" srcOrd="0" destOrd="0" presId="urn:microsoft.com/office/officeart/2008/layout/AlternatingHexagons"/>
    <dgm:cxn modelId="{D1C29623-7BD4-4CE1-8484-B409E49D9A3B}" type="presOf" srcId="{89CAC8AF-C026-42B1-BC00-6C0E483292D6}" destId="{EBB3F4E2-53EE-430F-93F3-4C6AE5BED400}" srcOrd="0" destOrd="0" presId="urn:microsoft.com/office/officeart/2008/layout/AlternatingHexagons"/>
    <dgm:cxn modelId="{056EC832-23AF-4E0A-829C-8AF01CF0318D}" srcId="{76BC2621-ECFA-43E6-A107-EA2A070FE91A}" destId="{A5DB9E09-BE03-4297-926B-5247A039E8B0}" srcOrd="1" destOrd="0" parTransId="{59F4988B-C1B7-4E36-BF1A-8D8B0155E672}" sibTransId="{D436F4ED-791F-4D1E-A6E1-D2B89F82CF3B}"/>
    <dgm:cxn modelId="{83C34336-032C-4BDA-8BE1-11063121ED61}" srcId="{CEE27BEB-4115-4C97-B47F-48630600E2D0}" destId="{13153A40-3150-4E50-9EFD-D30A9A12150B}" srcOrd="0" destOrd="0" parTransId="{6E8A6D67-0966-49DD-ACAC-9CC80886FAD4}" sibTransId="{7185FAB3-EC90-49C1-8434-673D4201101C}"/>
    <dgm:cxn modelId="{94ECF660-DF2B-48A2-AECC-EB8B95ABC128}" type="presOf" srcId="{A5DB9E09-BE03-4297-926B-5247A039E8B0}" destId="{67EDD6BD-0C93-4D75-ACB9-B3101ECE72B7}" srcOrd="0" destOrd="0" presId="urn:microsoft.com/office/officeart/2008/layout/AlternatingHexagons"/>
    <dgm:cxn modelId="{78B10468-D40D-43ED-B578-6DA42014C118}" srcId="{BA12BA0C-2CB6-4B1A-B63A-B48F7BE870B4}" destId="{CE1AF6F1-0B2C-49D6-9FC2-7CF41193B46F}" srcOrd="0" destOrd="0" parTransId="{C6692E5B-022A-455A-8A9C-1EC028A36B00}" sibTransId="{3056F738-FFA2-4706-BA70-CE0BFED1AA81}"/>
    <dgm:cxn modelId="{1044A469-755D-40E7-B2F0-6D9EE49BAF0B}" type="presOf" srcId="{B9200DAE-2385-46AE-856D-24915C03BD35}" destId="{C194F06F-A41A-42B9-AA54-DD56D1AA9821}" srcOrd="0" destOrd="0" presId="urn:microsoft.com/office/officeart/2008/layout/AlternatingHexagons"/>
    <dgm:cxn modelId="{C9EFE458-213A-4916-85D0-52C3C7AE8052}" srcId="{76BC2621-ECFA-43E6-A107-EA2A070FE91A}" destId="{CEE27BEB-4115-4C97-B47F-48630600E2D0}" srcOrd="0" destOrd="0" parTransId="{81003B12-7624-4A58-9902-C6A9043E2BFC}" sibTransId="{89CAC8AF-C026-42B1-BC00-6C0E483292D6}"/>
    <dgm:cxn modelId="{6483747B-A43B-406C-ACE0-3E84214DF4F3}" type="presOf" srcId="{13153A40-3150-4E50-9EFD-D30A9A12150B}" destId="{2F48EE9E-81DD-41CA-9CDD-05D516174A3E}" srcOrd="0" destOrd="0" presId="urn:microsoft.com/office/officeart/2008/layout/AlternatingHexagons"/>
    <dgm:cxn modelId="{67316EAF-CE61-4878-9BB3-D357AFB13EC3}" type="presOf" srcId="{D436F4ED-791F-4D1E-A6E1-D2B89F82CF3B}" destId="{0656D054-29DC-4272-9679-FD50D107C938}" srcOrd="0" destOrd="0" presId="urn:microsoft.com/office/officeart/2008/layout/AlternatingHexagons"/>
    <dgm:cxn modelId="{C03CA0B5-54A8-4FE0-BBB8-0EDBA1738467}" type="presOf" srcId="{8CD858CC-311F-47D6-A52A-928984D272AF}" destId="{4EB7B71A-FC63-4A7A-B8F5-A906BEE196A6}" srcOrd="0" destOrd="0" presId="urn:microsoft.com/office/officeart/2008/layout/AlternatingHexagons"/>
    <dgm:cxn modelId="{7D09B8C9-1A22-4396-ACD8-6BEF27DB8B2B}" type="presOf" srcId="{76BC2621-ECFA-43E6-A107-EA2A070FE91A}" destId="{26C1D9DF-72E4-47B7-8633-28885DF0B56E}" srcOrd="0" destOrd="0" presId="urn:microsoft.com/office/officeart/2008/layout/AlternatingHexagons"/>
    <dgm:cxn modelId="{95290DE0-9793-43A6-89BF-DE4F644B9621}" type="presOf" srcId="{CEE27BEB-4115-4C97-B47F-48630600E2D0}" destId="{01C223B3-02F6-4AC1-88BD-BAD9FD9A2D9E}" srcOrd="0" destOrd="0" presId="urn:microsoft.com/office/officeart/2008/layout/AlternatingHexagons"/>
    <dgm:cxn modelId="{41C0A5C9-57CC-4F94-B4F1-D0A2A4F6C205}" type="presParOf" srcId="{26C1D9DF-72E4-47B7-8633-28885DF0B56E}" destId="{92E5BBCB-A107-45F8-AC5C-79F3D9B7EF45}" srcOrd="0" destOrd="0" presId="urn:microsoft.com/office/officeart/2008/layout/AlternatingHexagons"/>
    <dgm:cxn modelId="{B24B5352-CC8C-453A-9453-BF961DBA2184}" type="presParOf" srcId="{92E5BBCB-A107-45F8-AC5C-79F3D9B7EF45}" destId="{01C223B3-02F6-4AC1-88BD-BAD9FD9A2D9E}" srcOrd="0" destOrd="0" presId="urn:microsoft.com/office/officeart/2008/layout/AlternatingHexagons"/>
    <dgm:cxn modelId="{AB0FA724-8406-4B57-8A81-275360890132}" type="presParOf" srcId="{92E5BBCB-A107-45F8-AC5C-79F3D9B7EF45}" destId="{2F48EE9E-81DD-41CA-9CDD-05D516174A3E}" srcOrd="1" destOrd="0" presId="urn:microsoft.com/office/officeart/2008/layout/AlternatingHexagons"/>
    <dgm:cxn modelId="{F26AF280-7167-43B7-93DC-56CEE8BD54B4}" type="presParOf" srcId="{92E5BBCB-A107-45F8-AC5C-79F3D9B7EF45}" destId="{47162C2A-D87C-4788-87B1-BEC8C767D89B}" srcOrd="2" destOrd="0" presId="urn:microsoft.com/office/officeart/2008/layout/AlternatingHexagons"/>
    <dgm:cxn modelId="{C2525C3A-16AA-4DB3-A5A9-4E0A38F69A09}" type="presParOf" srcId="{92E5BBCB-A107-45F8-AC5C-79F3D9B7EF45}" destId="{D93E4DAB-1AF5-449D-8CFF-A8B890DC4321}" srcOrd="3" destOrd="0" presId="urn:microsoft.com/office/officeart/2008/layout/AlternatingHexagons"/>
    <dgm:cxn modelId="{670A5C0C-45C8-4C1F-BD3B-FF638D507FF6}" type="presParOf" srcId="{92E5BBCB-A107-45F8-AC5C-79F3D9B7EF45}" destId="{EBB3F4E2-53EE-430F-93F3-4C6AE5BED400}" srcOrd="4" destOrd="0" presId="urn:microsoft.com/office/officeart/2008/layout/AlternatingHexagons"/>
    <dgm:cxn modelId="{CFEC1918-15D9-4AE5-A83B-D209E7D09D7B}" type="presParOf" srcId="{26C1D9DF-72E4-47B7-8633-28885DF0B56E}" destId="{B7DC16B7-6941-4D48-9464-E6C6CBE44A77}" srcOrd="1" destOrd="0" presId="urn:microsoft.com/office/officeart/2008/layout/AlternatingHexagons"/>
    <dgm:cxn modelId="{76414AE0-1921-4D08-87AA-1EF5F54C28D8}" type="presParOf" srcId="{26C1D9DF-72E4-47B7-8633-28885DF0B56E}" destId="{074BC034-3BB7-4BD8-A911-06E5AFAF41AF}" srcOrd="2" destOrd="0" presId="urn:microsoft.com/office/officeart/2008/layout/AlternatingHexagons"/>
    <dgm:cxn modelId="{EF981FF2-7A13-4F90-B2EB-5CEC0B25D454}" type="presParOf" srcId="{074BC034-3BB7-4BD8-A911-06E5AFAF41AF}" destId="{67EDD6BD-0C93-4D75-ACB9-B3101ECE72B7}" srcOrd="0" destOrd="0" presId="urn:microsoft.com/office/officeart/2008/layout/AlternatingHexagons"/>
    <dgm:cxn modelId="{7E22DFC0-041D-411A-B6AD-3D5EF68072B5}" type="presParOf" srcId="{074BC034-3BB7-4BD8-A911-06E5AFAF41AF}" destId="{4EB7B71A-FC63-4A7A-B8F5-A906BEE196A6}" srcOrd="1" destOrd="0" presId="urn:microsoft.com/office/officeart/2008/layout/AlternatingHexagons"/>
    <dgm:cxn modelId="{E7E21586-99F4-4E8C-90CD-F22C32F19D6D}" type="presParOf" srcId="{074BC034-3BB7-4BD8-A911-06E5AFAF41AF}" destId="{BFE5EE6F-9821-486E-88AA-25B00A4A508A}" srcOrd="2" destOrd="0" presId="urn:microsoft.com/office/officeart/2008/layout/AlternatingHexagons"/>
    <dgm:cxn modelId="{82EEC70D-CD45-40DE-8F86-43E5028D600F}" type="presParOf" srcId="{074BC034-3BB7-4BD8-A911-06E5AFAF41AF}" destId="{AA51AC11-A821-46BF-9D34-C3A13AA1DF71}" srcOrd="3" destOrd="0" presId="urn:microsoft.com/office/officeart/2008/layout/AlternatingHexagons"/>
    <dgm:cxn modelId="{EC3462C6-5C24-48D2-9CFE-86EC08AA5855}" type="presParOf" srcId="{074BC034-3BB7-4BD8-A911-06E5AFAF41AF}" destId="{0656D054-29DC-4272-9679-FD50D107C938}" srcOrd="4" destOrd="0" presId="urn:microsoft.com/office/officeart/2008/layout/AlternatingHexagons"/>
    <dgm:cxn modelId="{0ED114DE-D4F8-4F0B-A36B-7F9A70DAA9AA}" type="presParOf" srcId="{26C1D9DF-72E4-47B7-8633-28885DF0B56E}" destId="{51EC058F-E21E-4043-9BE6-44A9C4C808EB}" srcOrd="3" destOrd="0" presId="urn:microsoft.com/office/officeart/2008/layout/AlternatingHexagons"/>
    <dgm:cxn modelId="{FFBDB6B3-AE4E-4900-8523-DA1345352A2C}" type="presParOf" srcId="{26C1D9DF-72E4-47B7-8633-28885DF0B56E}" destId="{B6EBFE6E-3C84-4DC6-BB35-9F5C0C959895}" srcOrd="4" destOrd="0" presId="urn:microsoft.com/office/officeart/2008/layout/AlternatingHexagons"/>
    <dgm:cxn modelId="{28CE937C-1640-4B73-8E26-1AD8C2933635}" type="presParOf" srcId="{B6EBFE6E-3C84-4DC6-BB35-9F5C0C959895}" destId="{751964AA-D4B0-44DD-864D-AF55DAC6EA7A}" srcOrd="0" destOrd="0" presId="urn:microsoft.com/office/officeart/2008/layout/AlternatingHexagons"/>
    <dgm:cxn modelId="{2E989E5F-45B8-4AC7-A921-5FB9C82E3F90}" type="presParOf" srcId="{B6EBFE6E-3C84-4DC6-BB35-9F5C0C959895}" destId="{139B01FB-2703-4E22-A432-4677C59666A3}" srcOrd="1" destOrd="0" presId="urn:microsoft.com/office/officeart/2008/layout/AlternatingHexagons"/>
    <dgm:cxn modelId="{877EA1EF-58D2-46B1-A42F-7340D930AD13}" type="presParOf" srcId="{B6EBFE6E-3C84-4DC6-BB35-9F5C0C959895}" destId="{E629CD60-9A74-4EB6-A07C-7C6BD425E737}" srcOrd="2" destOrd="0" presId="urn:microsoft.com/office/officeart/2008/layout/AlternatingHexagons"/>
    <dgm:cxn modelId="{99223C1D-A048-4A63-9188-51342B62EBC2}" type="presParOf" srcId="{B6EBFE6E-3C84-4DC6-BB35-9F5C0C959895}" destId="{D859591C-8515-4E06-BBC7-D0C7BA21168E}" srcOrd="3" destOrd="0" presId="urn:microsoft.com/office/officeart/2008/layout/AlternatingHexagons"/>
    <dgm:cxn modelId="{1EA392AD-6D8D-4BDA-95C0-F5A6D8289898}" type="presParOf" srcId="{B6EBFE6E-3C84-4DC6-BB35-9F5C0C959895}" destId="{C194F06F-A41A-42B9-AA54-DD56D1AA982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223B3-02F6-4AC1-88BD-BAD9FD9A2D9E}">
      <dsp:nvSpPr>
        <dsp:cNvPr id="0" name=""/>
        <dsp:cNvSpPr/>
      </dsp:nvSpPr>
      <dsp:spPr>
        <a:xfrm rot="5400000">
          <a:off x="2676874" y="217777"/>
          <a:ext cx="2256234" cy="1962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排行榜</a:t>
          </a:r>
        </a:p>
      </dsp:txBody>
      <dsp:txXfrm rot="-5400000">
        <a:off x="3129418" y="422718"/>
        <a:ext cx="1351145" cy="1553042"/>
      </dsp:txXfrm>
    </dsp:sp>
    <dsp:sp modelId="{2F48EE9E-81DD-41CA-9CDD-05D516174A3E}">
      <dsp:nvSpPr>
        <dsp:cNvPr id="0" name=""/>
        <dsp:cNvSpPr/>
      </dsp:nvSpPr>
      <dsp:spPr>
        <a:xfrm>
          <a:off x="7319224" y="452651"/>
          <a:ext cx="2517957" cy="135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19224" y="452651"/>
        <a:ext cx="2517957" cy="1353740"/>
      </dsp:txXfrm>
    </dsp:sp>
    <dsp:sp modelId="{EBB3F4E2-53EE-430F-93F3-4C6AE5BED400}">
      <dsp:nvSpPr>
        <dsp:cNvPr id="0" name=""/>
        <dsp:cNvSpPr/>
      </dsp:nvSpPr>
      <dsp:spPr>
        <a:xfrm rot="5400000">
          <a:off x="143760" y="1627984"/>
          <a:ext cx="2256234" cy="181032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开始</a:t>
          </a:r>
        </a:p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 dirty="0"/>
        </a:p>
      </dsp:txBody>
      <dsp:txXfrm rot="-5400000">
        <a:off x="638620" y="1743910"/>
        <a:ext cx="1266514" cy="1578474"/>
      </dsp:txXfrm>
    </dsp:sp>
    <dsp:sp modelId="{67EDD6BD-0C93-4D75-ACB9-B3101ECE72B7}">
      <dsp:nvSpPr>
        <dsp:cNvPr id="0" name=""/>
        <dsp:cNvSpPr/>
      </dsp:nvSpPr>
      <dsp:spPr>
        <a:xfrm rot="5400000">
          <a:off x="2640680" y="3179423"/>
          <a:ext cx="2256234" cy="1962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难度选择</a:t>
          </a:r>
        </a:p>
      </dsp:txBody>
      <dsp:txXfrm rot="-5400000">
        <a:off x="3093224" y="3384364"/>
        <a:ext cx="1351145" cy="1553042"/>
      </dsp:txXfrm>
    </dsp:sp>
    <dsp:sp modelId="{4EB7B71A-FC63-4A7A-B8F5-A906BEE196A6}">
      <dsp:nvSpPr>
        <dsp:cNvPr id="0" name=""/>
        <dsp:cNvSpPr/>
      </dsp:nvSpPr>
      <dsp:spPr>
        <a:xfrm>
          <a:off x="1714738" y="2367743"/>
          <a:ext cx="2436733" cy="135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   </a:t>
          </a:r>
          <a:endParaRPr lang="zh-CN" altLang="en-US" sz="3600" kern="1200" dirty="0"/>
        </a:p>
      </dsp:txBody>
      <dsp:txXfrm>
        <a:off x="1714738" y="2367743"/>
        <a:ext cx="2436733" cy="1353740"/>
      </dsp:txXfrm>
    </dsp:sp>
    <dsp:sp modelId="{0656D054-29DC-4272-9679-FD50D107C938}">
      <dsp:nvSpPr>
        <dsp:cNvPr id="0" name=""/>
        <dsp:cNvSpPr/>
      </dsp:nvSpPr>
      <dsp:spPr>
        <a:xfrm rot="5400000">
          <a:off x="8265556" y="1728597"/>
          <a:ext cx="2256234" cy="1962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坦克生成</a:t>
          </a:r>
        </a:p>
      </dsp:txBody>
      <dsp:txXfrm rot="-5400000">
        <a:off x="8718100" y="1933538"/>
        <a:ext cx="1351145" cy="1553042"/>
      </dsp:txXfrm>
    </dsp:sp>
    <dsp:sp modelId="{751964AA-D4B0-44DD-864D-AF55DAC6EA7A}">
      <dsp:nvSpPr>
        <dsp:cNvPr id="0" name=""/>
        <dsp:cNvSpPr/>
      </dsp:nvSpPr>
      <dsp:spPr>
        <a:xfrm rot="5400000">
          <a:off x="8255799" y="3979647"/>
          <a:ext cx="2256234" cy="1962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计分</a:t>
          </a:r>
        </a:p>
      </dsp:txBody>
      <dsp:txXfrm rot="-5400000">
        <a:off x="8708343" y="4184588"/>
        <a:ext cx="1351145" cy="1553042"/>
      </dsp:txXfrm>
    </dsp:sp>
    <dsp:sp modelId="{139B01FB-2703-4E22-A432-4677C59666A3}">
      <dsp:nvSpPr>
        <dsp:cNvPr id="0" name=""/>
        <dsp:cNvSpPr/>
      </dsp:nvSpPr>
      <dsp:spPr>
        <a:xfrm>
          <a:off x="7319224" y="4282834"/>
          <a:ext cx="2517957" cy="135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19224" y="4282834"/>
        <a:ext cx="2517957" cy="1353740"/>
      </dsp:txXfrm>
    </dsp:sp>
    <dsp:sp modelId="{C194F06F-A41A-42B9-AA54-DD56D1AA9821}">
      <dsp:nvSpPr>
        <dsp:cNvPr id="0" name=""/>
        <dsp:cNvSpPr/>
      </dsp:nvSpPr>
      <dsp:spPr>
        <a:xfrm rot="5400000">
          <a:off x="5505252" y="3179423"/>
          <a:ext cx="2256234" cy="1962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主进程</a:t>
          </a:r>
        </a:p>
      </dsp:txBody>
      <dsp:txXfrm rot="-5400000">
        <a:off x="5957796" y="3384364"/>
        <a:ext cx="1351145" cy="155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6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112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1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3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63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9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53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EFC6-4D22-4D16-9A4D-98B4300DC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716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C++</a:t>
            </a:r>
            <a:r>
              <a:rPr lang="en-US" altLang="zh-CN" sz="66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大作业-坦克大战</a:t>
            </a:r>
            <a:endParaRPr lang="zh-CN" altLang="en-US" sz="6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35C87C-FF44-4736-9FFC-B9CC25CA4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8871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陈宇驰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陈怡霏</a:t>
            </a:r>
          </a:p>
        </p:txBody>
      </p:sp>
    </p:spTree>
    <p:extLst>
      <p:ext uri="{BB962C8B-B14F-4D97-AF65-F5344CB8AC3E}">
        <p14:creationId xmlns:p14="http://schemas.microsoft.com/office/powerpoint/2010/main" val="32985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021F2-B130-4489-8591-9BA8828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69" y="2689715"/>
            <a:ext cx="8221662" cy="1478570"/>
          </a:xfrm>
        </p:spPr>
        <p:txBody>
          <a:bodyPr>
            <a:noAutofit/>
          </a:bodyPr>
          <a:lstStyle/>
          <a:p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方案拟定与分析</a:t>
            </a:r>
            <a:endParaRPr lang="zh-CN" alt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6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9FDC-6E76-4188-920D-C93E380D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8" y="327514"/>
            <a:ext cx="1668462" cy="1478570"/>
          </a:xfrm>
        </p:spPr>
        <p:txBody>
          <a:bodyPr>
            <a:normAutofit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endParaRPr lang="zh-CN" altLang="en-US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1B743-138B-4605-8944-3AB7AF30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用二维数组保存地图数据，每次物体移动判定是否有事件触发，触发事件后更新数组，重新输出到屏幕上。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86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93777-FBE3-4FCD-9586-BCC07FC2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41789"/>
            <a:ext cx="3049587" cy="1478570"/>
          </a:xfrm>
        </p:spPr>
        <p:txBody>
          <a:bodyPr>
            <a:normAutofit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类的设计</a:t>
            </a:r>
            <a:endParaRPr lang="zh-CN" altLang="en-US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591AF-9439-469D-B58E-24DF4A06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47" y="409304"/>
            <a:ext cx="5273497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3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1D16-4E69-45EE-BA5A-FB6FE8E0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6" y="2689715"/>
            <a:ext cx="4878387" cy="1478570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11422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C27BA34-8A48-40CD-A0E3-549DCF4926BA}"/>
              </a:ext>
            </a:extLst>
          </p:cNvPr>
          <p:cNvGrpSpPr/>
          <p:nvPr/>
        </p:nvGrpSpPr>
        <p:grpSpPr>
          <a:xfrm>
            <a:off x="2524521" y="285969"/>
            <a:ext cx="7142956" cy="1828013"/>
            <a:chOff x="2524521" y="285969"/>
            <a:chExt cx="7142956" cy="182801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A5E2B98-E156-4D12-9567-34681D087C86}"/>
                </a:ext>
              </a:extLst>
            </p:cNvPr>
            <p:cNvSpPr/>
            <p:nvPr/>
          </p:nvSpPr>
          <p:spPr>
            <a:xfrm>
              <a:off x="2524521" y="285969"/>
              <a:ext cx="1279609" cy="1828013"/>
            </a:xfrm>
            <a:custGeom>
              <a:avLst/>
              <a:gdLst>
                <a:gd name="connsiteX0" fmla="*/ 0 w 1828013"/>
                <a:gd name="connsiteY0" fmla="*/ 0 h 1279609"/>
                <a:gd name="connsiteX1" fmla="*/ 1188209 w 1828013"/>
                <a:gd name="connsiteY1" fmla="*/ 0 h 1279609"/>
                <a:gd name="connsiteX2" fmla="*/ 1828013 w 1828013"/>
                <a:gd name="connsiteY2" fmla="*/ 639805 h 1279609"/>
                <a:gd name="connsiteX3" fmla="*/ 1188209 w 1828013"/>
                <a:gd name="connsiteY3" fmla="*/ 1279609 h 1279609"/>
                <a:gd name="connsiteX4" fmla="*/ 0 w 1828013"/>
                <a:gd name="connsiteY4" fmla="*/ 1279609 h 1279609"/>
                <a:gd name="connsiteX5" fmla="*/ 639805 w 1828013"/>
                <a:gd name="connsiteY5" fmla="*/ 639805 h 1279609"/>
                <a:gd name="connsiteX6" fmla="*/ 0 w 1828013"/>
                <a:gd name="connsiteY6" fmla="*/ 0 h 127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013" h="1279609">
                  <a:moveTo>
                    <a:pt x="1828013" y="0"/>
                  </a:moveTo>
                  <a:lnTo>
                    <a:pt x="1828013" y="831746"/>
                  </a:lnTo>
                  <a:lnTo>
                    <a:pt x="914006" y="1279609"/>
                  </a:lnTo>
                  <a:lnTo>
                    <a:pt x="0" y="831746"/>
                  </a:lnTo>
                  <a:lnTo>
                    <a:pt x="0" y="0"/>
                  </a:lnTo>
                  <a:lnTo>
                    <a:pt x="914006" y="447863"/>
                  </a:lnTo>
                  <a:lnTo>
                    <a:pt x="1828013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6" tIns="656950" rIns="17144" bIns="65694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3-7</a:t>
              </a: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周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9431DFA-5F21-4DD6-806C-B1FA9D9481C5}"/>
                </a:ext>
              </a:extLst>
            </p:cNvPr>
            <p:cNvSpPr/>
            <p:nvPr/>
          </p:nvSpPr>
          <p:spPr>
            <a:xfrm>
              <a:off x="3804129" y="285970"/>
              <a:ext cx="5863348" cy="1188209"/>
            </a:xfrm>
            <a:custGeom>
              <a:avLst/>
              <a:gdLst>
                <a:gd name="connsiteX0" fmla="*/ 198039 w 1188208"/>
                <a:gd name="connsiteY0" fmla="*/ 0 h 5863347"/>
                <a:gd name="connsiteX1" fmla="*/ 990169 w 1188208"/>
                <a:gd name="connsiteY1" fmla="*/ 0 h 5863347"/>
                <a:gd name="connsiteX2" fmla="*/ 1188208 w 1188208"/>
                <a:gd name="connsiteY2" fmla="*/ 198039 h 5863347"/>
                <a:gd name="connsiteX3" fmla="*/ 1188208 w 1188208"/>
                <a:gd name="connsiteY3" fmla="*/ 5863347 h 5863347"/>
                <a:gd name="connsiteX4" fmla="*/ 1188208 w 1188208"/>
                <a:gd name="connsiteY4" fmla="*/ 5863347 h 5863347"/>
                <a:gd name="connsiteX5" fmla="*/ 0 w 1188208"/>
                <a:gd name="connsiteY5" fmla="*/ 5863347 h 5863347"/>
                <a:gd name="connsiteX6" fmla="*/ 0 w 1188208"/>
                <a:gd name="connsiteY6" fmla="*/ 5863347 h 5863347"/>
                <a:gd name="connsiteX7" fmla="*/ 0 w 1188208"/>
                <a:gd name="connsiteY7" fmla="*/ 198039 h 5863347"/>
                <a:gd name="connsiteX8" fmla="*/ 198039 w 1188208"/>
                <a:gd name="connsiteY8" fmla="*/ 0 h 586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208" h="5863347">
                  <a:moveTo>
                    <a:pt x="1188208" y="977248"/>
                  </a:moveTo>
                  <a:lnTo>
                    <a:pt x="1188208" y="4886099"/>
                  </a:lnTo>
                  <a:cubicBezTo>
                    <a:pt x="1188208" y="5425817"/>
                    <a:pt x="1170240" y="5863345"/>
                    <a:pt x="1148075" y="5863345"/>
                  </a:cubicBezTo>
                  <a:lnTo>
                    <a:pt x="0" y="5863345"/>
                  </a:lnTo>
                  <a:lnTo>
                    <a:pt x="0" y="586334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48075" y="2"/>
                  </a:lnTo>
                  <a:cubicBezTo>
                    <a:pt x="1170240" y="2"/>
                    <a:pt x="1188208" y="437530"/>
                    <a:pt x="1188208" y="97724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377" tIns="88484" rIns="88484" bIns="88485" numCol="1" spcCol="1270" anchor="ctr" anchorCtr="0">
              <a:noAutofit/>
            </a:bodyPr>
            <a:lstStyle/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4800" b="1" kern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收集资料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FCA96A3-5497-42FA-9C99-188EF4C33476}"/>
              </a:ext>
            </a:extLst>
          </p:cNvPr>
          <p:cNvGrpSpPr/>
          <p:nvPr/>
        </p:nvGrpSpPr>
        <p:grpSpPr>
          <a:xfrm>
            <a:off x="2524521" y="1921996"/>
            <a:ext cx="7142956" cy="1828013"/>
            <a:chOff x="2524521" y="1921996"/>
            <a:chExt cx="7142956" cy="1828013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ED010F8-0030-44E8-B69D-C736771BAB75}"/>
                </a:ext>
              </a:extLst>
            </p:cNvPr>
            <p:cNvSpPr/>
            <p:nvPr/>
          </p:nvSpPr>
          <p:spPr>
            <a:xfrm>
              <a:off x="2524521" y="1921996"/>
              <a:ext cx="1279609" cy="1828013"/>
            </a:xfrm>
            <a:custGeom>
              <a:avLst/>
              <a:gdLst>
                <a:gd name="connsiteX0" fmla="*/ 0 w 1828013"/>
                <a:gd name="connsiteY0" fmla="*/ 0 h 1279609"/>
                <a:gd name="connsiteX1" fmla="*/ 1188209 w 1828013"/>
                <a:gd name="connsiteY1" fmla="*/ 0 h 1279609"/>
                <a:gd name="connsiteX2" fmla="*/ 1828013 w 1828013"/>
                <a:gd name="connsiteY2" fmla="*/ 639805 h 1279609"/>
                <a:gd name="connsiteX3" fmla="*/ 1188209 w 1828013"/>
                <a:gd name="connsiteY3" fmla="*/ 1279609 h 1279609"/>
                <a:gd name="connsiteX4" fmla="*/ 0 w 1828013"/>
                <a:gd name="connsiteY4" fmla="*/ 1279609 h 1279609"/>
                <a:gd name="connsiteX5" fmla="*/ 639805 w 1828013"/>
                <a:gd name="connsiteY5" fmla="*/ 639805 h 1279609"/>
                <a:gd name="connsiteX6" fmla="*/ 0 w 1828013"/>
                <a:gd name="connsiteY6" fmla="*/ 0 h 127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013" h="1279609">
                  <a:moveTo>
                    <a:pt x="1828013" y="0"/>
                  </a:moveTo>
                  <a:lnTo>
                    <a:pt x="1828013" y="831746"/>
                  </a:lnTo>
                  <a:lnTo>
                    <a:pt x="914006" y="1279609"/>
                  </a:lnTo>
                  <a:lnTo>
                    <a:pt x="0" y="831746"/>
                  </a:lnTo>
                  <a:lnTo>
                    <a:pt x="0" y="0"/>
                  </a:lnTo>
                  <a:lnTo>
                    <a:pt x="914006" y="447863"/>
                  </a:lnTo>
                  <a:lnTo>
                    <a:pt x="1828013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6" tIns="656950" rIns="17144" bIns="65694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8-10</a:t>
              </a: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周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AAB3382-CC03-45DB-8EF4-29B5ED2693F4}"/>
                </a:ext>
              </a:extLst>
            </p:cNvPr>
            <p:cNvSpPr/>
            <p:nvPr/>
          </p:nvSpPr>
          <p:spPr>
            <a:xfrm>
              <a:off x="3804129" y="1921996"/>
              <a:ext cx="5863348" cy="1188209"/>
            </a:xfrm>
            <a:custGeom>
              <a:avLst/>
              <a:gdLst>
                <a:gd name="connsiteX0" fmla="*/ 198039 w 1188208"/>
                <a:gd name="connsiteY0" fmla="*/ 0 h 5863347"/>
                <a:gd name="connsiteX1" fmla="*/ 990169 w 1188208"/>
                <a:gd name="connsiteY1" fmla="*/ 0 h 5863347"/>
                <a:gd name="connsiteX2" fmla="*/ 1188208 w 1188208"/>
                <a:gd name="connsiteY2" fmla="*/ 198039 h 5863347"/>
                <a:gd name="connsiteX3" fmla="*/ 1188208 w 1188208"/>
                <a:gd name="connsiteY3" fmla="*/ 5863347 h 5863347"/>
                <a:gd name="connsiteX4" fmla="*/ 1188208 w 1188208"/>
                <a:gd name="connsiteY4" fmla="*/ 5863347 h 5863347"/>
                <a:gd name="connsiteX5" fmla="*/ 0 w 1188208"/>
                <a:gd name="connsiteY5" fmla="*/ 5863347 h 5863347"/>
                <a:gd name="connsiteX6" fmla="*/ 0 w 1188208"/>
                <a:gd name="connsiteY6" fmla="*/ 5863347 h 5863347"/>
                <a:gd name="connsiteX7" fmla="*/ 0 w 1188208"/>
                <a:gd name="connsiteY7" fmla="*/ 198039 h 5863347"/>
                <a:gd name="connsiteX8" fmla="*/ 198039 w 1188208"/>
                <a:gd name="connsiteY8" fmla="*/ 0 h 586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208" h="5863347">
                  <a:moveTo>
                    <a:pt x="1188208" y="977248"/>
                  </a:moveTo>
                  <a:lnTo>
                    <a:pt x="1188208" y="4886099"/>
                  </a:lnTo>
                  <a:cubicBezTo>
                    <a:pt x="1188208" y="5425817"/>
                    <a:pt x="1170240" y="5863345"/>
                    <a:pt x="1148075" y="5863345"/>
                  </a:cubicBezTo>
                  <a:lnTo>
                    <a:pt x="0" y="5863345"/>
                  </a:lnTo>
                  <a:lnTo>
                    <a:pt x="0" y="586334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48075" y="2"/>
                  </a:lnTo>
                  <a:cubicBezTo>
                    <a:pt x="1170240" y="2"/>
                    <a:pt x="1188208" y="437530"/>
                    <a:pt x="1188208" y="97724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377" tIns="88484" rIns="88484" bIns="88485" numCol="1" spcCol="1270" anchor="ctr" anchorCtr="0">
              <a:noAutofit/>
            </a:bodyPr>
            <a:lstStyle/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4800" b="1" kern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完成控制台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054B05-208E-4C87-8931-15D47D7DBEC8}"/>
              </a:ext>
            </a:extLst>
          </p:cNvPr>
          <p:cNvGrpSpPr/>
          <p:nvPr/>
        </p:nvGrpSpPr>
        <p:grpSpPr>
          <a:xfrm>
            <a:off x="2524521" y="3558022"/>
            <a:ext cx="7142956" cy="1828013"/>
            <a:chOff x="2524521" y="3558022"/>
            <a:chExt cx="7142956" cy="1828013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0B33176-8125-47BC-BA1B-15CB158F5272}"/>
                </a:ext>
              </a:extLst>
            </p:cNvPr>
            <p:cNvSpPr/>
            <p:nvPr/>
          </p:nvSpPr>
          <p:spPr>
            <a:xfrm>
              <a:off x="2524521" y="3558022"/>
              <a:ext cx="1279609" cy="1828013"/>
            </a:xfrm>
            <a:custGeom>
              <a:avLst/>
              <a:gdLst>
                <a:gd name="connsiteX0" fmla="*/ 0 w 1828013"/>
                <a:gd name="connsiteY0" fmla="*/ 0 h 1279609"/>
                <a:gd name="connsiteX1" fmla="*/ 1188209 w 1828013"/>
                <a:gd name="connsiteY1" fmla="*/ 0 h 1279609"/>
                <a:gd name="connsiteX2" fmla="*/ 1828013 w 1828013"/>
                <a:gd name="connsiteY2" fmla="*/ 639805 h 1279609"/>
                <a:gd name="connsiteX3" fmla="*/ 1188209 w 1828013"/>
                <a:gd name="connsiteY3" fmla="*/ 1279609 h 1279609"/>
                <a:gd name="connsiteX4" fmla="*/ 0 w 1828013"/>
                <a:gd name="connsiteY4" fmla="*/ 1279609 h 1279609"/>
                <a:gd name="connsiteX5" fmla="*/ 639805 w 1828013"/>
                <a:gd name="connsiteY5" fmla="*/ 639805 h 1279609"/>
                <a:gd name="connsiteX6" fmla="*/ 0 w 1828013"/>
                <a:gd name="connsiteY6" fmla="*/ 0 h 127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013" h="1279609">
                  <a:moveTo>
                    <a:pt x="1828013" y="0"/>
                  </a:moveTo>
                  <a:lnTo>
                    <a:pt x="1828013" y="831746"/>
                  </a:lnTo>
                  <a:lnTo>
                    <a:pt x="914006" y="1279609"/>
                  </a:lnTo>
                  <a:lnTo>
                    <a:pt x="0" y="831746"/>
                  </a:lnTo>
                  <a:lnTo>
                    <a:pt x="0" y="0"/>
                  </a:lnTo>
                  <a:lnTo>
                    <a:pt x="914006" y="447863"/>
                  </a:lnTo>
                  <a:lnTo>
                    <a:pt x="1828013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6" tIns="656950" rIns="17144" bIns="65694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10-12</a:t>
              </a: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周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1CBA2DD-29BB-4032-8196-C30435A15B67}"/>
                </a:ext>
              </a:extLst>
            </p:cNvPr>
            <p:cNvSpPr/>
            <p:nvPr/>
          </p:nvSpPr>
          <p:spPr>
            <a:xfrm>
              <a:off x="3804129" y="3558022"/>
              <a:ext cx="5863348" cy="1188209"/>
            </a:xfrm>
            <a:custGeom>
              <a:avLst/>
              <a:gdLst>
                <a:gd name="connsiteX0" fmla="*/ 198039 w 1188208"/>
                <a:gd name="connsiteY0" fmla="*/ 0 h 5863347"/>
                <a:gd name="connsiteX1" fmla="*/ 990169 w 1188208"/>
                <a:gd name="connsiteY1" fmla="*/ 0 h 5863347"/>
                <a:gd name="connsiteX2" fmla="*/ 1188208 w 1188208"/>
                <a:gd name="connsiteY2" fmla="*/ 198039 h 5863347"/>
                <a:gd name="connsiteX3" fmla="*/ 1188208 w 1188208"/>
                <a:gd name="connsiteY3" fmla="*/ 5863347 h 5863347"/>
                <a:gd name="connsiteX4" fmla="*/ 1188208 w 1188208"/>
                <a:gd name="connsiteY4" fmla="*/ 5863347 h 5863347"/>
                <a:gd name="connsiteX5" fmla="*/ 0 w 1188208"/>
                <a:gd name="connsiteY5" fmla="*/ 5863347 h 5863347"/>
                <a:gd name="connsiteX6" fmla="*/ 0 w 1188208"/>
                <a:gd name="connsiteY6" fmla="*/ 5863347 h 5863347"/>
                <a:gd name="connsiteX7" fmla="*/ 0 w 1188208"/>
                <a:gd name="connsiteY7" fmla="*/ 198039 h 5863347"/>
                <a:gd name="connsiteX8" fmla="*/ 198039 w 1188208"/>
                <a:gd name="connsiteY8" fmla="*/ 0 h 586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208" h="5863347">
                  <a:moveTo>
                    <a:pt x="1188208" y="977248"/>
                  </a:moveTo>
                  <a:lnTo>
                    <a:pt x="1188208" y="4886099"/>
                  </a:lnTo>
                  <a:cubicBezTo>
                    <a:pt x="1188208" y="5425817"/>
                    <a:pt x="1170240" y="5863345"/>
                    <a:pt x="1148075" y="5863345"/>
                  </a:cubicBezTo>
                  <a:lnTo>
                    <a:pt x="0" y="5863345"/>
                  </a:lnTo>
                  <a:lnTo>
                    <a:pt x="0" y="586334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48075" y="2"/>
                  </a:lnTo>
                  <a:cubicBezTo>
                    <a:pt x="1170240" y="2"/>
                    <a:pt x="1188208" y="437530"/>
                    <a:pt x="1188208" y="97724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4481" tIns="83404" rIns="83404" bIns="83405" numCol="1" spcCol="1270" anchor="ctr" anchorCtr="0">
              <a:noAutofit/>
            </a:bodyPr>
            <a:lstStyle/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4000" b="1" kern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完成道具类、障碍物类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91EF24-19C0-4A17-B0EA-9146D208DBCC}"/>
              </a:ext>
            </a:extLst>
          </p:cNvPr>
          <p:cNvGrpSpPr/>
          <p:nvPr/>
        </p:nvGrpSpPr>
        <p:grpSpPr>
          <a:xfrm>
            <a:off x="2524520" y="5514975"/>
            <a:ext cx="7142957" cy="1195256"/>
            <a:chOff x="2524520" y="5514975"/>
            <a:chExt cx="7142957" cy="1195256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F026B67-A7E6-476A-845A-20790BA67A25}"/>
                </a:ext>
              </a:extLst>
            </p:cNvPr>
            <p:cNvSpPr/>
            <p:nvPr/>
          </p:nvSpPr>
          <p:spPr>
            <a:xfrm>
              <a:off x="2524520" y="5514975"/>
              <a:ext cx="7142957" cy="1195256"/>
            </a:xfrm>
            <a:custGeom>
              <a:avLst/>
              <a:gdLst>
                <a:gd name="connsiteX0" fmla="*/ 0 w 6908800"/>
                <a:gd name="connsiteY0" fmla="*/ 162560 h 1625600"/>
                <a:gd name="connsiteX1" fmla="*/ 162560 w 6908800"/>
                <a:gd name="connsiteY1" fmla="*/ 0 h 1625600"/>
                <a:gd name="connsiteX2" fmla="*/ 6746240 w 6908800"/>
                <a:gd name="connsiteY2" fmla="*/ 0 h 1625600"/>
                <a:gd name="connsiteX3" fmla="*/ 6908800 w 6908800"/>
                <a:gd name="connsiteY3" fmla="*/ 162560 h 1625600"/>
                <a:gd name="connsiteX4" fmla="*/ 6908800 w 6908800"/>
                <a:gd name="connsiteY4" fmla="*/ 1463040 h 1625600"/>
                <a:gd name="connsiteX5" fmla="*/ 6746240 w 6908800"/>
                <a:gd name="connsiteY5" fmla="*/ 1625600 h 1625600"/>
                <a:gd name="connsiteX6" fmla="*/ 162560 w 6908800"/>
                <a:gd name="connsiteY6" fmla="*/ 1625600 h 1625600"/>
                <a:gd name="connsiteX7" fmla="*/ 0 w 6908800"/>
                <a:gd name="connsiteY7" fmla="*/ 1463040 h 1625600"/>
                <a:gd name="connsiteX8" fmla="*/ 0 w 6908800"/>
                <a:gd name="connsiteY8" fmla="*/ 16256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8800" h="1625600">
                  <a:moveTo>
                    <a:pt x="0" y="162560"/>
                  </a:moveTo>
                  <a:cubicBezTo>
                    <a:pt x="0" y="72781"/>
                    <a:pt x="72781" y="0"/>
                    <a:pt x="162560" y="0"/>
                  </a:cubicBezTo>
                  <a:lnTo>
                    <a:pt x="6746240" y="0"/>
                  </a:lnTo>
                  <a:cubicBezTo>
                    <a:pt x="6836019" y="0"/>
                    <a:pt x="6908800" y="72781"/>
                    <a:pt x="6908800" y="162560"/>
                  </a:cubicBezTo>
                  <a:lnTo>
                    <a:pt x="6908800" y="1463040"/>
                  </a:lnTo>
                  <a:cubicBezTo>
                    <a:pt x="6908800" y="1552819"/>
                    <a:pt x="6836019" y="1625600"/>
                    <a:pt x="6746240" y="1625600"/>
                  </a:cubicBezTo>
                  <a:lnTo>
                    <a:pt x="162560" y="1625600"/>
                  </a:lnTo>
                  <a:cubicBezTo>
                    <a:pt x="72781" y="1625600"/>
                    <a:pt x="0" y="1552819"/>
                    <a:pt x="0" y="1463040"/>
                  </a:cubicBezTo>
                  <a:lnTo>
                    <a:pt x="0" y="1625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5262" tIns="295262" rIns="1954187" bIns="295262" numCol="1" spcCol="1270" anchor="ctr" anchorCtr="0">
              <a:noAutofit/>
            </a:bodyPr>
            <a:lstStyle/>
            <a:p>
              <a:pPr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800" kern="12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A53FDE-438D-4145-861A-9FE6452D0DD3}"/>
                </a:ext>
              </a:extLst>
            </p:cNvPr>
            <p:cNvSpPr txBox="1"/>
            <p:nvPr/>
          </p:nvSpPr>
          <p:spPr>
            <a:xfrm>
              <a:off x="2705098" y="5680200"/>
              <a:ext cx="678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13-14</a:t>
              </a:r>
              <a:r>
                <a:rPr lang="zh-CN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周：调试优化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1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A77020-DBF7-490E-9E19-DF77FA6E24C8}"/>
              </a:ext>
            </a:extLst>
          </p:cNvPr>
          <p:cNvSpPr txBox="1"/>
          <p:nvPr/>
        </p:nvSpPr>
        <p:spPr>
          <a:xfrm>
            <a:off x="3505200" y="2400925"/>
            <a:ext cx="588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190092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859B876-787B-4662-BAEF-9B258816BB05}"/>
              </a:ext>
            </a:extLst>
          </p:cNvPr>
          <p:cNvGrpSpPr/>
          <p:nvPr/>
        </p:nvGrpSpPr>
        <p:grpSpPr>
          <a:xfrm>
            <a:off x="2916237" y="697482"/>
            <a:ext cx="6359525" cy="1078920"/>
            <a:chOff x="3467060" y="432011"/>
            <a:chExt cx="6359525" cy="107892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A6C266-4569-4416-9C53-A50C7FA1BE64}"/>
                </a:ext>
              </a:extLst>
            </p:cNvPr>
            <p:cNvSpPr/>
            <p:nvPr/>
          </p:nvSpPr>
          <p:spPr>
            <a:xfrm>
              <a:off x="3467060" y="830531"/>
              <a:ext cx="6359525" cy="6804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623304-E2DF-49A4-93BD-FE9A66049292}"/>
                </a:ext>
              </a:extLst>
            </p:cNvPr>
            <p:cNvSpPr/>
            <p:nvPr/>
          </p:nvSpPr>
          <p:spPr>
            <a:xfrm>
              <a:off x="3785036" y="432011"/>
              <a:ext cx="4451667" cy="797040"/>
            </a:xfrm>
            <a:custGeom>
              <a:avLst/>
              <a:gdLst>
                <a:gd name="connsiteX0" fmla="*/ 0 w 4451667"/>
                <a:gd name="connsiteY0" fmla="*/ 132843 h 797040"/>
                <a:gd name="connsiteX1" fmla="*/ 132843 w 4451667"/>
                <a:gd name="connsiteY1" fmla="*/ 0 h 797040"/>
                <a:gd name="connsiteX2" fmla="*/ 4318824 w 4451667"/>
                <a:gd name="connsiteY2" fmla="*/ 0 h 797040"/>
                <a:gd name="connsiteX3" fmla="*/ 4451667 w 4451667"/>
                <a:gd name="connsiteY3" fmla="*/ 132843 h 797040"/>
                <a:gd name="connsiteX4" fmla="*/ 4451667 w 4451667"/>
                <a:gd name="connsiteY4" fmla="*/ 664197 h 797040"/>
                <a:gd name="connsiteX5" fmla="*/ 4318824 w 4451667"/>
                <a:gd name="connsiteY5" fmla="*/ 797040 h 797040"/>
                <a:gd name="connsiteX6" fmla="*/ 132843 w 4451667"/>
                <a:gd name="connsiteY6" fmla="*/ 797040 h 797040"/>
                <a:gd name="connsiteX7" fmla="*/ 0 w 4451667"/>
                <a:gd name="connsiteY7" fmla="*/ 664197 h 797040"/>
                <a:gd name="connsiteX8" fmla="*/ 0 w 4451667"/>
                <a:gd name="connsiteY8" fmla="*/ 132843 h 7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1667" h="797040">
                  <a:moveTo>
                    <a:pt x="0" y="132843"/>
                  </a:moveTo>
                  <a:cubicBezTo>
                    <a:pt x="0" y="59476"/>
                    <a:pt x="59476" y="0"/>
                    <a:pt x="132843" y="0"/>
                  </a:cubicBezTo>
                  <a:lnTo>
                    <a:pt x="4318824" y="0"/>
                  </a:lnTo>
                  <a:cubicBezTo>
                    <a:pt x="4392191" y="0"/>
                    <a:pt x="4451667" y="59476"/>
                    <a:pt x="4451667" y="132843"/>
                  </a:cubicBezTo>
                  <a:lnTo>
                    <a:pt x="4451667" y="664197"/>
                  </a:lnTo>
                  <a:cubicBezTo>
                    <a:pt x="4451667" y="737564"/>
                    <a:pt x="4392191" y="797040"/>
                    <a:pt x="4318824" y="797040"/>
                  </a:cubicBezTo>
                  <a:lnTo>
                    <a:pt x="132843" y="797040"/>
                  </a:lnTo>
                  <a:cubicBezTo>
                    <a:pt x="59476" y="797040"/>
                    <a:pt x="0" y="737564"/>
                    <a:pt x="0" y="664197"/>
                  </a:cubicBezTo>
                  <a:lnTo>
                    <a:pt x="0" y="1328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170" tIns="38908" rIns="207170" bIns="38908" numCol="1" spcCol="1270" anchor="ctr" anchorCtr="0">
              <a:noAutofit/>
            </a:bodyPr>
            <a:lstStyle/>
            <a:p>
              <a:pPr marL="0" lvl="0" indent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版本调研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6C780A-29C8-40AD-9108-A96F01B59864}"/>
              </a:ext>
            </a:extLst>
          </p:cNvPr>
          <p:cNvGrpSpPr/>
          <p:nvPr/>
        </p:nvGrpSpPr>
        <p:grpSpPr>
          <a:xfrm>
            <a:off x="2916237" y="1922202"/>
            <a:ext cx="6359525" cy="1078920"/>
            <a:chOff x="3467060" y="1656731"/>
            <a:chExt cx="6359525" cy="107892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BC0917B-FD52-4CBB-8A39-0597D4FB8FBC}"/>
                </a:ext>
              </a:extLst>
            </p:cNvPr>
            <p:cNvSpPr/>
            <p:nvPr/>
          </p:nvSpPr>
          <p:spPr>
            <a:xfrm>
              <a:off x="3467060" y="2055251"/>
              <a:ext cx="6359525" cy="6804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5ECE5A1-2F80-4885-B438-860DEC86797A}"/>
                </a:ext>
              </a:extLst>
            </p:cNvPr>
            <p:cNvSpPr/>
            <p:nvPr/>
          </p:nvSpPr>
          <p:spPr>
            <a:xfrm>
              <a:off x="3785036" y="1656731"/>
              <a:ext cx="4451667" cy="797040"/>
            </a:xfrm>
            <a:custGeom>
              <a:avLst/>
              <a:gdLst>
                <a:gd name="connsiteX0" fmla="*/ 0 w 4451667"/>
                <a:gd name="connsiteY0" fmla="*/ 132843 h 797040"/>
                <a:gd name="connsiteX1" fmla="*/ 132843 w 4451667"/>
                <a:gd name="connsiteY1" fmla="*/ 0 h 797040"/>
                <a:gd name="connsiteX2" fmla="*/ 4318824 w 4451667"/>
                <a:gd name="connsiteY2" fmla="*/ 0 h 797040"/>
                <a:gd name="connsiteX3" fmla="*/ 4451667 w 4451667"/>
                <a:gd name="connsiteY3" fmla="*/ 132843 h 797040"/>
                <a:gd name="connsiteX4" fmla="*/ 4451667 w 4451667"/>
                <a:gd name="connsiteY4" fmla="*/ 664197 h 797040"/>
                <a:gd name="connsiteX5" fmla="*/ 4318824 w 4451667"/>
                <a:gd name="connsiteY5" fmla="*/ 797040 h 797040"/>
                <a:gd name="connsiteX6" fmla="*/ 132843 w 4451667"/>
                <a:gd name="connsiteY6" fmla="*/ 797040 h 797040"/>
                <a:gd name="connsiteX7" fmla="*/ 0 w 4451667"/>
                <a:gd name="connsiteY7" fmla="*/ 664197 h 797040"/>
                <a:gd name="connsiteX8" fmla="*/ 0 w 4451667"/>
                <a:gd name="connsiteY8" fmla="*/ 132843 h 7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1667" h="797040">
                  <a:moveTo>
                    <a:pt x="0" y="132843"/>
                  </a:moveTo>
                  <a:cubicBezTo>
                    <a:pt x="0" y="59476"/>
                    <a:pt x="59476" y="0"/>
                    <a:pt x="132843" y="0"/>
                  </a:cubicBezTo>
                  <a:lnTo>
                    <a:pt x="4318824" y="0"/>
                  </a:lnTo>
                  <a:cubicBezTo>
                    <a:pt x="4392191" y="0"/>
                    <a:pt x="4451667" y="59476"/>
                    <a:pt x="4451667" y="132843"/>
                  </a:cubicBezTo>
                  <a:lnTo>
                    <a:pt x="4451667" y="664197"/>
                  </a:lnTo>
                  <a:cubicBezTo>
                    <a:pt x="4451667" y="737564"/>
                    <a:pt x="4392191" y="797040"/>
                    <a:pt x="4318824" y="797040"/>
                  </a:cubicBezTo>
                  <a:lnTo>
                    <a:pt x="132843" y="797040"/>
                  </a:lnTo>
                  <a:cubicBezTo>
                    <a:pt x="59476" y="797040"/>
                    <a:pt x="0" y="737564"/>
                    <a:pt x="0" y="664197"/>
                  </a:cubicBezTo>
                  <a:lnTo>
                    <a:pt x="0" y="1328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170" tIns="38908" rIns="207170" bIns="38908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工作任务分析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19A0805-3963-4C7E-8546-823D3EA8305B}"/>
              </a:ext>
            </a:extLst>
          </p:cNvPr>
          <p:cNvGrpSpPr/>
          <p:nvPr/>
        </p:nvGrpSpPr>
        <p:grpSpPr>
          <a:xfrm>
            <a:off x="2916237" y="3146923"/>
            <a:ext cx="6359525" cy="1078920"/>
            <a:chOff x="3467060" y="2881452"/>
            <a:chExt cx="6359525" cy="107892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7870B8-BE48-436C-A980-83FF352DCACC}"/>
                </a:ext>
              </a:extLst>
            </p:cNvPr>
            <p:cNvSpPr/>
            <p:nvPr/>
          </p:nvSpPr>
          <p:spPr>
            <a:xfrm>
              <a:off x="3467060" y="3279972"/>
              <a:ext cx="6359525" cy="6804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B814B01-D08A-4415-8406-5E85D6A162BA}"/>
                </a:ext>
              </a:extLst>
            </p:cNvPr>
            <p:cNvSpPr/>
            <p:nvPr/>
          </p:nvSpPr>
          <p:spPr>
            <a:xfrm>
              <a:off x="3785036" y="2881452"/>
              <a:ext cx="4451667" cy="797040"/>
            </a:xfrm>
            <a:custGeom>
              <a:avLst/>
              <a:gdLst>
                <a:gd name="connsiteX0" fmla="*/ 0 w 4451667"/>
                <a:gd name="connsiteY0" fmla="*/ 132843 h 797040"/>
                <a:gd name="connsiteX1" fmla="*/ 132843 w 4451667"/>
                <a:gd name="connsiteY1" fmla="*/ 0 h 797040"/>
                <a:gd name="connsiteX2" fmla="*/ 4318824 w 4451667"/>
                <a:gd name="connsiteY2" fmla="*/ 0 h 797040"/>
                <a:gd name="connsiteX3" fmla="*/ 4451667 w 4451667"/>
                <a:gd name="connsiteY3" fmla="*/ 132843 h 797040"/>
                <a:gd name="connsiteX4" fmla="*/ 4451667 w 4451667"/>
                <a:gd name="connsiteY4" fmla="*/ 664197 h 797040"/>
                <a:gd name="connsiteX5" fmla="*/ 4318824 w 4451667"/>
                <a:gd name="connsiteY5" fmla="*/ 797040 h 797040"/>
                <a:gd name="connsiteX6" fmla="*/ 132843 w 4451667"/>
                <a:gd name="connsiteY6" fmla="*/ 797040 h 797040"/>
                <a:gd name="connsiteX7" fmla="*/ 0 w 4451667"/>
                <a:gd name="connsiteY7" fmla="*/ 664197 h 797040"/>
                <a:gd name="connsiteX8" fmla="*/ 0 w 4451667"/>
                <a:gd name="connsiteY8" fmla="*/ 132843 h 7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1667" h="797040">
                  <a:moveTo>
                    <a:pt x="0" y="132843"/>
                  </a:moveTo>
                  <a:cubicBezTo>
                    <a:pt x="0" y="59476"/>
                    <a:pt x="59476" y="0"/>
                    <a:pt x="132843" y="0"/>
                  </a:cubicBezTo>
                  <a:lnTo>
                    <a:pt x="4318824" y="0"/>
                  </a:lnTo>
                  <a:cubicBezTo>
                    <a:pt x="4392191" y="0"/>
                    <a:pt x="4451667" y="59476"/>
                    <a:pt x="4451667" y="132843"/>
                  </a:cubicBezTo>
                  <a:lnTo>
                    <a:pt x="4451667" y="664197"/>
                  </a:lnTo>
                  <a:cubicBezTo>
                    <a:pt x="4451667" y="737564"/>
                    <a:pt x="4392191" y="797040"/>
                    <a:pt x="4318824" y="797040"/>
                  </a:cubicBezTo>
                  <a:lnTo>
                    <a:pt x="132843" y="797040"/>
                  </a:lnTo>
                  <a:cubicBezTo>
                    <a:pt x="59476" y="797040"/>
                    <a:pt x="0" y="737564"/>
                    <a:pt x="0" y="664197"/>
                  </a:cubicBezTo>
                  <a:lnTo>
                    <a:pt x="0" y="1328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170" tIns="38908" rIns="207170" bIns="38908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分工情况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6962757-F41E-4E6F-AC91-2BD9B3AB8096}"/>
              </a:ext>
            </a:extLst>
          </p:cNvPr>
          <p:cNvGrpSpPr/>
          <p:nvPr/>
        </p:nvGrpSpPr>
        <p:grpSpPr>
          <a:xfrm>
            <a:off x="2916237" y="5635759"/>
            <a:ext cx="6359525" cy="1078920"/>
            <a:chOff x="3467060" y="432011"/>
            <a:chExt cx="6359525" cy="107892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6A6B0D3-FC4C-4BB0-98A5-0F17112787D3}"/>
                </a:ext>
              </a:extLst>
            </p:cNvPr>
            <p:cNvSpPr/>
            <p:nvPr/>
          </p:nvSpPr>
          <p:spPr>
            <a:xfrm>
              <a:off x="3467060" y="830531"/>
              <a:ext cx="6359525" cy="6804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E78490C-A838-4E09-81E1-0763A14FF57E}"/>
                </a:ext>
              </a:extLst>
            </p:cNvPr>
            <p:cNvSpPr/>
            <p:nvPr/>
          </p:nvSpPr>
          <p:spPr>
            <a:xfrm>
              <a:off x="3785036" y="432011"/>
              <a:ext cx="4451667" cy="797040"/>
            </a:xfrm>
            <a:custGeom>
              <a:avLst/>
              <a:gdLst>
                <a:gd name="connsiteX0" fmla="*/ 0 w 4451667"/>
                <a:gd name="connsiteY0" fmla="*/ 132843 h 797040"/>
                <a:gd name="connsiteX1" fmla="*/ 132843 w 4451667"/>
                <a:gd name="connsiteY1" fmla="*/ 0 h 797040"/>
                <a:gd name="connsiteX2" fmla="*/ 4318824 w 4451667"/>
                <a:gd name="connsiteY2" fmla="*/ 0 h 797040"/>
                <a:gd name="connsiteX3" fmla="*/ 4451667 w 4451667"/>
                <a:gd name="connsiteY3" fmla="*/ 132843 h 797040"/>
                <a:gd name="connsiteX4" fmla="*/ 4451667 w 4451667"/>
                <a:gd name="connsiteY4" fmla="*/ 664197 h 797040"/>
                <a:gd name="connsiteX5" fmla="*/ 4318824 w 4451667"/>
                <a:gd name="connsiteY5" fmla="*/ 797040 h 797040"/>
                <a:gd name="connsiteX6" fmla="*/ 132843 w 4451667"/>
                <a:gd name="connsiteY6" fmla="*/ 797040 h 797040"/>
                <a:gd name="connsiteX7" fmla="*/ 0 w 4451667"/>
                <a:gd name="connsiteY7" fmla="*/ 664197 h 797040"/>
                <a:gd name="connsiteX8" fmla="*/ 0 w 4451667"/>
                <a:gd name="connsiteY8" fmla="*/ 132843 h 7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1667" h="797040">
                  <a:moveTo>
                    <a:pt x="0" y="132843"/>
                  </a:moveTo>
                  <a:cubicBezTo>
                    <a:pt x="0" y="59476"/>
                    <a:pt x="59476" y="0"/>
                    <a:pt x="132843" y="0"/>
                  </a:cubicBezTo>
                  <a:lnTo>
                    <a:pt x="4318824" y="0"/>
                  </a:lnTo>
                  <a:cubicBezTo>
                    <a:pt x="4392191" y="0"/>
                    <a:pt x="4451667" y="59476"/>
                    <a:pt x="4451667" y="132843"/>
                  </a:cubicBezTo>
                  <a:lnTo>
                    <a:pt x="4451667" y="664197"/>
                  </a:lnTo>
                  <a:cubicBezTo>
                    <a:pt x="4451667" y="737564"/>
                    <a:pt x="4392191" y="797040"/>
                    <a:pt x="4318824" y="797040"/>
                  </a:cubicBezTo>
                  <a:lnTo>
                    <a:pt x="132843" y="797040"/>
                  </a:lnTo>
                  <a:cubicBezTo>
                    <a:pt x="59476" y="797040"/>
                    <a:pt x="0" y="737564"/>
                    <a:pt x="0" y="664197"/>
                  </a:cubicBezTo>
                  <a:lnTo>
                    <a:pt x="0" y="1328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170" tIns="38908" rIns="207170" bIns="38908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实施计划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462CC8D-4FA8-4A17-B097-74D680A88FFF}"/>
              </a:ext>
            </a:extLst>
          </p:cNvPr>
          <p:cNvGrpSpPr/>
          <p:nvPr/>
        </p:nvGrpSpPr>
        <p:grpSpPr>
          <a:xfrm>
            <a:off x="2916237" y="4383846"/>
            <a:ext cx="6359525" cy="1078920"/>
            <a:chOff x="3467060" y="1656731"/>
            <a:chExt cx="6359525" cy="107892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FBBCCFB-B7B2-4CCE-95DE-96733C2A51E4}"/>
                </a:ext>
              </a:extLst>
            </p:cNvPr>
            <p:cNvSpPr/>
            <p:nvPr/>
          </p:nvSpPr>
          <p:spPr>
            <a:xfrm>
              <a:off x="3467060" y="2055251"/>
              <a:ext cx="6359525" cy="6804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63C3BC61-02F3-4D10-BD38-08B5E251DB21}"/>
                </a:ext>
              </a:extLst>
            </p:cNvPr>
            <p:cNvSpPr/>
            <p:nvPr/>
          </p:nvSpPr>
          <p:spPr>
            <a:xfrm>
              <a:off x="3785036" y="1656731"/>
              <a:ext cx="4451667" cy="797040"/>
            </a:xfrm>
            <a:custGeom>
              <a:avLst/>
              <a:gdLst>
                <a:gd name="connsiteX0" fmla="*/ 0 w 4451667"/>
                <a:gd name="connsiteY0" fmla="*/ 132843 h 797040"/>
                <a:gd name="connsiteX1" fmla="*/ 132843 w 4451667"/>
                <a:gd name="connsiteY1" fmla="*/ 0 h 797040"/>
                <a:gd name="connsiteX2" fmla="*/ 4318824 w 4451667"/>
                <a:gd name="connsiteY2" fmla="*/ 0 h 797040"/>
                <a:gd name="connsiteX3" fmla="*/ 4451667 w 4451667"/>
                <a:gd name="connsiteY3" fmla="*/ 132843 h 797040"/>
                <a:gd name="connsiteX4" fmla="*/ 4451667 w 4451667"/>
                <a:gd name="connsiteY4" fmla="*/ 664197 h 797040"/>
                <a:gd name="connsiteX5" fmla="*/ 4318824 w 4451667"/>
                <a:gd name="connsiteY5" fmla="*/ 797040 h 797040"/>
                <a:gd name="connsiteX6" fmla="*/ 132843 w 4451667"/>
                <a:gd name="connsiteY6" fmla="*/ 797040 h 797040"/>
                <a:gd name="connsiteX7" fmla="*/ 0 w 4451667"/>
                <a:gd name="connsiteY7" fmla="*/ 664197 h 797040"/>
                <a:gd name="connsiteX8" fmla="*/ 0 w 4451667"/>
                <a:gd name="connsiteY8" fmla="*/ 132843 h 7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1667" h="797040">
                  <a:moveTo>
                    <a:pt x="0" y="132843"/>
                  </a:moveTo>
                  <a:cubicBezTo>
                    <a:pt x="0" y="59476"/>
                    <a:pt x="59476" y="0"/>
                    <a:pt x="132843" y="0"/>
                  </a:cubicBezTo>
                  <a:lnTo>
                    <a:pt x="4318824" y="0"/>
                  </a:lnTo>
                  <a:cubicBezTo>
                    <a:pt x="4392191" y="0"/>
                    <a:pt x="4451667" y="59476"/>
                    <a:pt x="4451667" y="132843"/>
                  </a:cubicBezTo>
                  <a:lnTo>
                    <a:pt x="4451667" y="664197"/>
                  </a:lnTo>
                  <a:cubicBezTo>
                    <a:pt x="4451667" y="737564"/>
                    <a:pt x="4392191" y="797040"/>
                    <a:pt x="4318824" y="797040"/>
                  </a:cubicBezTo>
                  <a:lnTo>
                    <a:pt x="132843" y="797040"/>
                  </a:lnTo>
                  <a:cubicBezTo>
                    <a:pt x="59476" y="797040"/>
                    <a:pt x="0" y="737564"/>
                    <a:pt x="0" y="664197"/>
                  </a:cubicBezTo>
                  <a:lnTo>
                    <a:pt x="0" y="1328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170" tIns="38908" rIns="207170" bIns="38908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7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方案拟定与分析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6DC0DF7-6EF1-47FA-BEF8-4BD7E7F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1" y="284240"/>
            <a:ext cx="1725612" cy="1210282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6063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88E05-0078-4ACD-8CBE-D34FAA25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788" y="2409218"/>
            <a:ext cx="4954587" cy="1478570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版本调研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26324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C2A964-6D74-4CFF-94AD-D39A2458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6" y="1554719"/>
            <a:ext cx="6156581" cy="50249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BFE30-F3BD-4F31-A9E8-9B966C8DE4B7}"/>
              </a:ext>
            </a:extLst>
          </p:cNvPr>
          <p:cNvSpPr txBox="1"/>
          <p:nvPr/>
        </p:nvSpPr>
        <p:spPr>
          <a:xfrm>
            <a:off x="3367215" y="419848"/>
            <a:ext cx="4581525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zh-CN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经典</a:t>
            </a: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zh-CN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坦克大战</a:t>
            </a:r>
            <a:endParaRPr lang="en-US" altLang="zh-CN" sz="4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00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49FD-D9A8-45F2-93E3-540FC6AD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94" y="2780693"/>
            <a:ext cx="7059612" cy="895957"/>
          </a:xfrm>
        </p:spPr>
        <p:txBody>
          <a:bodyPr>
            <a:noAutofit/>
          </a:bodyPr>
          <a:lstStyle/>
          <a:p>
            <a:r>
              <a:rPr lang="zh-CN" altLang="zh-CN" sz="8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</a:t>
            </a:r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任务分析</a:t>
            </a:r>
            <a:endParaRPr lang="zh-CN" altLang="en-US" sz="8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3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8025-0914-4893-BE42-5D36866D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7" y="718833"/>
            <a:ext cx="4783137" cy="695932"/>
          </a:xfrm>
        </p:spPr>
        <p:txBody>
          <a:bodyPr>
            <a:normAutofit fontScale="90000"/>
          </a:bodyPr>
          <a:lstStyle/>
          <a:p>
            <a:r>
              <a:rPr lang="zh-CN" altLang="zh-CN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待解决的问题</a:t>
            </a:r>
            <a:br>
              <a:rPr lang="zh-CN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16C52-8854-4575-A740-C8DA8D9C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控制台的指定位置、形状、颜色输出；</a:t>
            </a:r>
          </a:p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模拟子弹移动；</a:t>
            </a:r>
          </a:p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控制台内的碰撞，按键检测。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1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B987-612B-46AD-A5F7-1C2B14CE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614058"/>
            <a:ext cx="1687512" cy="905482"/>
          </a:xfrm>
        </p:spPr>
        <p:txBody>
          <a:bodyPr>
            <a:normAutofit fontScale="90000"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3122F72-299F-45E1-91F3-5B1F45D97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535070"/>
              </p:ext>
            </p:extLst>
          </p:nvPr>
        </p:nvGraphicFramePr>
        <p:xfrm>
          <a:off x="203200" y="396240"/>
          <a:ext cx="11551920" cy="608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95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3768-8F7E-45ED-844D-8CA77AE5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6" y="2504468"/>
            <a:ext cx="4878387" cy="1478570"/>
          </a:xfrm>
        </p:spPr>
        <p:txBody>
          <a:bodyPr>
            <a:normAutofit/>
          </a:bodyPr>
          <a:lstStyle/>
          <a:p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分工情况</a:t>
            </a:r>
            <a:endParaRPr lang="zh-CN" alt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0508330-1692-4C4E-852E-646DF241CE9F}"/>
              </a:ext>
            </a:extLst>
          </p:cNvPr>
          <p:cNvSpPr/>
          <p:nvPr/>
        </p:nvSpPr>
        <p:spPr>
          <a:xfrm>
            <a:off x="5281611" y="720327"/>
            <a:ext cx="4876800" cy="2579687"/>
          </a:xfrm>
          <a:custGeom>
            <a:avLst/>
            <a:gdLst>
              <a:gd name="connsiteX0" fmla="*/ 0 w 4876800"/>
              <a:gd name="connsiteY0" fmla="*/ 322461 h 2579687"/>
              <a:gd name="connsiteX1" fmla="*/ 3586957 w 4876800"/>
              <a:gd name="connsiteY1" fmla="*/ 322461 h 2579687"/>
              <a:gd name="connsiteX2" fmla="*/ 3586957 w 4876800"/>
              <a:gd name="connsiteY2" fmla="*/ 0 h 2579687"/>
              <a:gd name="connsiteX3" fmla="*/ 4876800 w 4876800"/>
              <a:gd name="connsiteY3" fmla="*/ 1289844 h 2579687"/>
              <a:gd name="connsiteX4" fmla="*/ 3586957 w 4876800"/>
              <a:gd name="connsiteY4" fmla="*/ 2579687 h 2579687"/>
              <a:gd name="connsiteX5" fmla="*/ 3586957 w 4876800"/>
              <a:gd name="connsiteY5" fmla="*/ 2257226 h 2579687"/>
              <a:gd name="connsiteX6" fmla="*/ 0 w 4876800"/>
              <a:gd name="connsiteY6" fmla="*/ 2257226 h 2579687"/>
              <a:gd name="connsiteX7" fmla="*/ 0 w 4876800"/>
              <a:gd name="connsiteY7" fmla="*/ 322461 h 257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579687">
                <a:moveTo>
                  <a:pt x="0" y="322461"/>
                </a:moveTo>
                <a:lnTo>
                  <a:pt x="3586957" y="322461"/>
                </a:lnTo>
                <a:lnTo>
                  <a:pt x="3586957" y="0"/>
                </a:lnTo>
                <a:lnTo>
                  <a:pt x="4876800" y="1289844"/>
                </a:lnTo>
                <a:lnTo>
                  <a:pt x="3586957" y="2579687"/>
                </a:lnTo>
                <a:lnTo>
                  <a:pt x="3586957" y="2257226"/>
                </a:lnTo>
                <a:lnTo>
                  <a:pt x="0" y="2257226"/>
                </a:lnTo>
                <a:lnTo>
                  <a:pt x="0" y="3224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58656" rIns="1003578" bIns="358656" numCol="1" spcCol="1270" anchor="t" anchorCtr="0">
            <a:noAutofit/>
          </a:bodyPr>
          <a:lstStyle/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控制台类</a:t>
            </a:r>
          </a:p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道具类</a:t>
            </a:r>
            <a:endParaRPr lang="en-US" altLang="zh-CN" sz="3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控制类</a:t>
            </a:r>
            <a:endParaRPr lang="zh-CN" altLang="en-US" sz="3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E2653DD-15E2-45CB-9B08-94CD3984F699}"/>
              </a:ext>
            </a:extLst>
          </p:cNvPr>
          <p:cNvSpPr/>
          <p:nvPr/>
        </p:nvSpPr>
        <p:spPr>
          <a:xfrm>
            <a:off x="2030412" y="720327"/>
            <a:ext cx="3251200" cy="2579687"/>
          </a:xfrm>
          <a:custGeom>
            <a:avLst/>
            <a:gdLst>
              <a:gd name="connsiteX0" fmla="*/ 0 w 3251200"/>
              <a:gd name="connsiteY0" fmla="*/ 429956 h 2579687"/>
              <a:gd name="connsiteX1" fmla="*/ 429956 w 3251200"/>
              <a:gd name="connsiteY1" fmla="*/ 0 h 2579687"/>
              <a:gd name="connsiteX2" fmla="*/ 2821244 w 3251200"/>
              <a:gd name="connsiteY2" fmla="*/ 0 h 2579687"/>
              <a:gd name="connsiteX3" fmla="*/ 3251200 w 3251200"/>
              <a:gd name="connsiteY3" fmla="*/ 429956 h 2579687"/>
              <a:gd name="connsiteX4" fmla="*/ 3251200 w 3251200"/>
              <a:gd name="connsiteY4" fmla="*/ 2149731 h 2579687"/>
              <a:gd name="connsiteX5" fmla="*/ 2821244 w 3251200"/>
              <a:gd name="connsiteY5" fmla="*/ 2579687 h 2579687"/>
              <a:gd name="connsiteX6" fmla="*/ 429956 w 3251200"/>
              <a:gd name="connsiteY6" fmla="*/ 2579687 h 2579687"/>
              <a:gd name="connsiteX7" fmla="*/ 0 w 3251200"/>
              <a:gd name="connsiteY7" fmla="*/ 2149731 h 2579687"/>
              <a:gd name="connsiteX8" fmla="*/ 0 w 3251200"/>
              <a:gd name="connsiteY8" fmla="*/ 429956 h 257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200" h="2579687">
                <a:moveTo>
                  <a:pt x="0" y="429956"/>
                </a:moveTo>
                <a:cubicBezTo>
                  <a:pt x="0" y="192498"/>
                  <a:pt x="192498" y="0"/>
                  <a:pt x="429956" y="0"/>
                </a:cubicBezTo>
                <a:lnTo>
                  <a:pt x="2821244" y="0"/>
                </a:lnTo>
                <a:cubicBezTo>
                  <a:pt x="3058702" y="0"/>
                  <a:pt x="3251200" y="192498"/>
                  <a:pt x="3251200" y="429956"/>
                </a:cubicBezTo>
                <a:lnTo>
                  <a:pt x="3251200" y="2149731"/>
                </a:lnTo>
                <a:cubicBezTo>
                  <a:pt x="3251200" y="2387189"/>
                  <a:pt x="3058702" y="2579687"/>
                  <a:pt x="2821244" y="2579687"/>
                </a:cubicBezTo>
                <a:lnTo>
                  <a:pt x="429956" y="2579687"/>
                </a:lnTo>
                <a:cubicBezTo>
                  <a:pt x="192498" y="2579687"/>
                  <a:pt x="0" y="2387189"/>
                  <a:pt x="0" y="2149731"/>
                </a:cubicBezTo>
                <a:lnTo>
                  <a:pt x="0" y="42995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3580" tIns="249755" rIns="373580" bIns="24975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5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陈宇驰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3A2F7E8-16C2-449A-B9DF-B9E98909D879}"/>
              </a:ext>
            </a:extLst>
          </p:cNvPr>
          <p:cNvSpPr/>
          <p:nvPr/>
        </p:nvSpPr>
        <p:spPr>
          <a:xfrm>
            <a:off x="5281611" y="3557982"/>
            <a:ext cx="4876800" cy="2579687"/>
          </a:xfrm>
          <a:custGeom>
            <a:avLst/>
            <a:gdLst>
              <a:gd name="connsiteX0" fmla="*/ 0 w 4876800"/>
              <a:gd name="connsiteY0" fmla="*/ 322461 h 2579687"/>
              <a:gd name="connsiteX1" fmla="*/ 3586957 w 4876800"/>
              <a:gd name="connsiteY1" fmla="*/ 322461 h 2579687"/>
              <a:gd name="connsiteX2" fmla="*/ 3586957 w 4876800"/>
              <a:gd name="connsiteY2" fmla="*/ 0 h 2579687"/>
              <a:gd name="connsiteX3" fmla="*/ 4876800 w 4876800"/>
              <a:gd name="connsiteY3" fmla="*/ 1289844 h 2579687"/>
              <a:gd name="connsiteX4" fmla="*/ 3586957 w 4876800"/>
              <a:gd name="connsiteY4" fmla="*/ 2579687 h 2579687"/>
              <a:gd name="connsiteX5" fmla="*/ 3586957 w 4876800"/>
              <a:gd name="connsiteY5" fmla="*/ 2257226 h 2579687"/>
              <a:gd name="connsiteX6" fmla="*/ 0 w 4876800"/>
              <a:gd name="connsiteY6" fmla="*/ 2257226 h 2579687"/>
              <a:gd name="connsiteX7" fmla="*/ 0 w 4876800"/>
              <a:gd name="connsiteY7" fmla="*/ 322461 h 257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579687">
                <a:moveTo>
                  <a:pt x="0" y="322461"/>
                </a:moveTo>
                <a:lnTo>
                  <a:pt x="3586957" y="322461"/>
                </a:lnTo>
                <a:lnTo>
                  <a:pt x="3586957" y="0"/>
                </a:lnTo>
                <a:lnTo>
                  <a:pt x="4876800" y="1289844"/>
                </a:lnTo>
                <a:lnTo>
                  <a:pt x="3586957" y="2579687"/>
                </a:lnTo>
                <a:lnTo>
                  <a:pt x="3586957" y="2257226"/>
                </a:lnTo>
                <a:lnTo>
                  <a:pt x="0" y="2257226"/>
                </a:lnTo>
                <a:lnTo>
                  <a:pt x="0" y="3224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58656" rIns="1003578" bIns="358656" numCol="1" spcCol="1270" anchor="t" anchorCtr="0">
            <a:noAutofit/>
          </a:bodyPr>
          <a:lstStyle/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37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坦克类</a:t>
            </a:r>
            <a:endParaRPr lang="en-US" altLang="zh-CN" sz="37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3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子弹类</a:t>
            </a:r>
            <a:endParaRPr lang="en-US" altLang="zh-CN" sz="3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37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地图类</a:t>
            </a:r>
          </a:p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5700" kern="1200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5B483E0-49EC-4FF8-BA29-E332B71849D4}"/>
              </a:ext>
            </a:extLst>
          </p:cNvPr>
          <p:cNvSpPr/>
          <p:nvPr/>
        </p:nvSpPr>
        <p:spPr>
          <a:xfrm>
            <a:off x="2030412" y="3557983"/>
            <a:ext cx="3251200" cy="2579687"/>
          </a:xfrm>
          <a:custGeom>
            <a:avLst/>
            <a:gdLst>
              <a:gd name="connsiteX0" fmla="*/ 0 w 3251200"/>
              <a:gd name="connsiteY0" fmla="*/ 429956 h 2579687"/>
              <a:gd name="connsiteX1" fmla="*/ 429956 w 3251200"/>
              <a:gd name="connsiteY1" fmla="*/ 0 h 2579687"/>
              <a:gd name="connsiteX2" fmla="*/ 2821244 w 3251200"/>
              <a:gd name="connsiteY2" fmla="*/ 0 h 2579687"/>
              <a:gd name="connsiteX3" fmla="*/ 3251200 w 3251200"/>
              <a:gd name="connsiteY3" fmla="*/ 429956 h 2579687"/>
              <a:gd name="connsiteX4" fmla="*/ 3251200 w 3251200"/>
              <a:gd name="connsiteY4" fmla="*/ 2149731 h 2579687"/>
              <a:gd name="connsiteX5" fmla="*/ 2821244 w 3251200"/>
              <a:gd name="connsiteY5" fmla="*/ 2579687 h 2579687"/>
              <a:gd name="connsiteX6" fmla="*/ 429956 w 3251200"/>
              <a:gd name="connsiteY6" fmla="*/ 2579687 h 2579687"/>
              <a:gd name="connsiteX7" fmla="*/ 0 w 3251200"/>
              <a:gd name="connsiteY7" fmla="*/ 2149731 h 2579687"/>
              <a:gd name="connsiteX8" fmla="*/ 0 w 3251200"/>
              <a:gd name="connsiteY8" fmla="*/ 429956 h 257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200" h="2579687">
                <a:moveTo>
                  <a:pt x="0" y="429956"/>
                </a:moveTo>
                <a:cubicBezTo>
                  <a:pt x="0" y="192498"/>
                  <a:pt x="192498" y="0"/>
                  <a:pt x="429956" y="0"/>
                </a:cubicBezTo>
                <a:lnTo>
                  <a:pt x="2821244" y="0"/>
                </a:lnTo>
                <a:cubicBezTo>
                  <a:pt x="3058702" y="0"/>
                  <a:pt x="3251200" y="192498"/>
                  <a:pt x="3251200" y="429956"/>
                </a:cubicBezTo>
                <a:lnTo>
                  <a:pt x="3251200" y="2149731"/>
                </a:lnTo>
                <a:cubicBezTo>
                  <a:pt x="3251200" y="2387189"/>
                  <a:pt x="3058702" y="2579687"/>
                  <a:pt x="2821244" y="2579687"/>
                </a:cubicBezTo>
                <a:lnTo>
                  <a:pt x="429956" y="2579687"/>
                </a:lnTo>
                <a:cubicBezTo>
                  <a:pt x="192498" y="2579687"/>
                  <a:pt x="0" y="2387189"/>
                  <a:pt x="0" y="2149731"/>
                </a:cubicBezTo>
                <a:lnTo>
                  <a:pt x="0" y="42995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40000"/>
            </a:schemeClr>
          </a:fillRef>
          <a:effectRef idx="1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373580" tIns="249755" rIns="373580" bIns="24975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5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陈怡霏</a:t>
            </a:r>
          </a:p>
        </p:txBody>
      </p:sp>
    </p:spTree>
    <p:extLst>
      <p:ext uri="{BB962C8B-B14F-4D97-AF65-F5344CB8AC3E}">
        <p14:creationId xmlns:p14="http://schemas.microsoft.com/office/powerpoint/2010/main" val="8996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CCE8C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267</TotalTime>
  <Words>148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Tw Cen MT</vt:lpstr>
      <vt:lpstr>电路</vt:lpstr>
      <vt:lpstr>C++大作业-坦克大战</vt:lpstr>
      <vt:lpstr>目录</vt:lpstr>
      <vt:lpstr>版本调研</vt:lpstr>
      <vt:lpstr>PowerPoint 演示文稿</vt:lpstr>
      <vt:lpstr>工作任务分析</vt:lpstr>
      <vt:lpstr>待解决的问题 </vt:lpstr>
      <vt:lpstr>模块 </vt:lpstr>
      <vt:lpstr>分工情况</vt:lpstr>
      <vt:lpstr>PowerPoint 演示文稿</vt:lpstr>
      <vt:lpstr>方案拟定与分析</vt:lpstr>
      <vt:lpstr>实现</vt:lpstr>
      <vt:lpstr>类的设计</vt:lpstr>
      <vt:lpstr>实施计划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C++大作业-坦克大战</dc:title>
  <dc:creator>七七 陈</dc:creator>
  <cp:lastModifiedBy>chenyuchi</cp:lastModifiedBy>
  <cp:revision>21</cp:revision>
  <dcterms:created xsi:type="dcterms:W3CDTF">2019-04-09T14:44:54Z</dcterms:created>
  <dcterms:modified xsi:type="dcterms:W3CDTF">2019-04-14T06:41:45Z</dcterms:modified>
</cp:coreProperties>
</file>