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4" r:id="rId5"/>
    <p:sldId id="265" r:id="rId6"/>
    <p:sldId id="266" r:id="rId7"/>
    <p:sldId id="261" r:id="rId8"/>
    <p:sldId id="285" r:id="rId9"/>
    <p:sldId id="288" r:id="rId10"/>
    <p:sldId id="268" r:id="rId11"/>
    <p:sldId id="273" r:id="rId12"/>
    <p:sldId id="274" r:id="rId13"/>
    <p:sldId id="275" r:id="rId14"/>
    <p:sldId id="287" r:id="rId15"/>
    <p:sldId id="262" r:id="rId16"/>
    <p:sldId id="272" r:id="rId17"/>
    <p:sldId id="278" r:id="rId18"/>
    <p:sldId id="263" r:id="rId19"/>
    <p:sldId id="279" r:id="rId20"/>
    <p:sldId id="289" r:id="rId21"/>
    <p:sldId id="283"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D0F"/>
    <a:srgbClr val="4D78BF"/>
    <a:srgbClr val="E58F9E"/>
    <a:srgbClr val="42B6A0"/>
    <a:srgbClr val="C56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50" autoAdjust="0"/>
  </p:normalViewPr>
  <p:slideViewPr>
    <p:cSldViewPr snapToGrid="0" showGuides="1">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2D523-81EB-4736-B5B2-68AB01901AA2}" type="datetimeFigureOut">
              <a:rPr lang="zh-CN" altLang="en-US" smtClean="0"/>
              <a:t>2019/6/9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FA78A-493B-42D5-801B-506679E1140F}" type="slidenum">
              <a:rPr lang="zh-CN" altLang="en-US" smtClean="0"/>
              <a:t>‹#›</a:t>
            </a:fld>
            <a:endParaRPr lang="zh-CN" altLang="en-US"/>
          </a:p>
        </p:txBody>
      </p:sp>
    </p:spTree>
    <p:extLst>
      <p:ext uri="{BB962C8B-B14F-4D97-AF65-F5344CB8AC3E}">
        <p14:creationId xmlns:p14="http://schemas.microsoft.com/office/powerpoint/2010/main" val="392223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a:t>
            </a:fld>
            <a:endParaRPr lang="zh-CN" altLang="en-US"/>
          </a:p>
        </p:txBody>
      </p:sp>
    </p:spTree>
    <p:extLst>
      <p:ext uri="{BB962C8B-B14F-4D97-AF65-F5344CB8AC3E}">
        <p14:creationId xmlns:p14="http://schemas.microsoft.com/office/powerpoint/2010/main" val="2972664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10</a:t>
            </a:fld>
            <a:endParaRPr lang="zh-CN" altLang="en-US"/>
          </a:p>
        </p:txBody>
      </p:sp>
    </p:spTree>
    <p:extLst>
      <p:ext uri="{BB962C8B-B14F-4D97-AF65-F5344CB8AC3E}">
        <p14:creationId xmlns:p14="http://schemas.microsoft.com/office/powerpoint/2010/main" val="257491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11</a:t>
            </a:fld>
            <a:endParaRPr lang="zh-CN" altLang="en-US"/>
          </a:p>
        </p:txBody>
      </p:sp>
    </p:spTree>
    <p:extLst>
      <p:ext uri="{BB962C8B-B14F-4D97-AF65-F5344CB8AC3E}">
        <p14:creationId xmlns:p14="http://schemas.microsoft.com/office/powerpoint/2010/main" val="3170246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12</a:t>
            </a:fld>
            <a:endParaRPr lang="zh-CN" altLang="en-US"/>
          </a:p>
        </p:txBody>
      </p:sp>
    </p:spTree>
    <p:extLst>
      <p:ext uri="{BB962C8B-B14F-4D97-AF65-F5344CB8AC3E}">
        <p14:creationId xmlns:p14="http://schemas.microsoft.com/office/powerpoint/2010/main" val="2375111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13</a:t>
            </a:fld>
            <a:endParaRPr lang="zh-CN" altLang="en-US"/>
          </a:p>
        </p:txBody>
      </p:sp>
    </p:spTree>
    <p:extLst>
      <p:ext uri="{BB962C8B-B14F-4D97-AF65-F5344CB8AC3E}">
        <p14:creationId xmlns:p14="http://schemas.microsoft.com/office/powerpoint/2010/main" val="160465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14</a:t>
            </a:fld>
            <a:endParaRPr lang="zh-CN" altLang="en-US"/>
          </a:p>
        </p:txBody>
      </p:sp>
    </p:spTree>
    <p:extLst>
      <p:ext uri="{BB962C8B-B14F-4D97-AF65-F5344CB8AC3E}">
        <p14:creationId xmlns:p14="http://schemas.microsoft.com/office/powerpoint/2010/main" val="397718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15</a:t>
            </a:fld>
            <a:endParaRPr lang="zh-CN" altLang="en-US"/>
          </a:p>
        </p:txBody>
      </p:sp>
    </p:spTree>
    <p:extLst>
      <p:ext uri="{BB962C8B-B14F-4D97-AF65-F5344CB8AC3E}">
        <p14:creationId xmlns:p14="http://schemas.microsoft.com/office/powerpoint/2010/main" val="403402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16</a:t>
            </a:fld>
            <a:endParaRPr lang="zh-CN" altLang="en-US"/>
          </a:p>
        </p:txBody>
      </p:sp>
    </p:spTree>
    <p:extLst>
      <p:ext uri="{BB962C8B-B14F-4D97-AF65-F5344CB8AC3E}">
        <p14:creationId xmlns:p14="http://schemas.microsoft.com/office/powerpoint/2010/main" val="1570182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17</a:t>
            </a:fld>
            <a:endParaRPr lang="zh-CN" altLang="en-US"/>
          </a:p>
        </p:txBody>
      </p:sp>
    </p:spTree>
    <p:extLst>
      <p:ext uri="{BB962C8B-B14F-4D97-AF65-F5344CB8AC3E}">
        <p14:creationId xmlns:p14="http://schemas.microsoft.com/office/powerpoint/2010/main" val="2279805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18</a:t>
            </a:fld>
            <a:endParaRPr lang="zh-CN" altLang="en-US"/>
          </a:p>
        </p:txBody>
      </p:sp>
    </p:spTree>
    <p:extLst>
      <p:ext uri="{BB962C8B-B14F-4D97-AF65-F5344CB8AC3E}">
        <p14:creationId xmlns:p14="http://schemas.microsoft.com/office/powerpoint/2010/main" val="3755145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19</a:t>
            </a:fld>
            <a:endParaRPr lang="zh-CN" altLang="en-US"/>
          </a:p>
        </p:txBody>
      </p:sp>
    </p:spTree>
    <p:extLst>
      <p:ext uri="{BB962C8B-B14F-4D97-AF65-F5344CB8AC3E}">
        <p14:creationId xmlns:p14="http://schemas.microsoft.com/office/powerpoint/2010/main" val="17746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2</a:t>
            </a:fld>
            <a:endParaRPr lang="zh-CN" altLang="en-US"/>
          </a:p>
        </p:txBody>
      </p:sp>
    </p:spTree>
    <p:extLst>
      <p:ext uri="{BB962C8B-B14F-4D97-AF65-F5344CB8AC3E}">
        <p14:creationId xmlns:p14="http://schemas.microsoft.com/office/powerpoint/2010/main" val="127199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20</a:t>
            </a:fld>
            <a:endParaRPr lang="zh-CN" altLang="en-US"/>
          </a:p>
        </p:txBody>
      </p:sp>
    </p:spTree>
    <p:extLst>
      <p:ext uri="{BB962C8B-B14F-4D97-AF65-F5344CB8AC3E}">
        <p14:creationId xmlns:p14="http://schemas.microsoft.com/office/powerpoint/2010/main" val="495988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21</a:t>
            </a:fld>
            <a:endParaRPr lang="zh-CN" altLang="en-US"/>
          </a:p>
        </p:txBody>
      </p:sp>
    </p:spTree>
    <p:extLst>
      <p:ext uri="{BB962C8B-B14F-4D97-AF65-F5344CB8AC3E}">
        <p14:creationId xmlns:p14="http://schemas.microsoft.com/office/powerpoint/2010/main" val="2717394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3</a:t>
            </a:fld>
            <a:endParaRPr lang="zh-CN" altLang="en-US"/>
          </a:p>
        </p:txBody>
      </p:sp>
    </p:spTree>
    <p:extLst>
      <p:ext uri="{BB962C8B-B14F-4D97-AF65-F5344CB8AC3E}">
        <p14:creationId xmlns:p14="http://schemas.microsoft.com/office/powerpoint/2010/main" val="393304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4</a:t>
            </a:fld>
            <a:endParaRPr lang="zh-CN" altLang="en-US"/>
          </a:p>
        </p:txBody>
      </p:sp>
    </p:spTree>
    <p:extLst>
      <p:ext uri="{BB962C8B-B14F-4D97-AF65-F5344CB8AC3E}">
        <p14:creationId xmlns:p14="http://schemas.microsoft.com/office/powerpoint/2010/main" val="65958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5</a:t>
            </a:fld>
            <a:endParaRPr lang="zh-CN" altLang="en-US"/>
          </a:p>
        </p:txBody>
      </p:sp>
    </p:spTree>
    <p:extLst>
      <p:ext uri="{BB962C8B-B14F-4D97-AF65-F5344CB8AC3E}">
        <p14:creationId xmlns:p14="http://schemas.microsoft.com/office/powerpoint/2010/main" val="357163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6</a:t>
            </a:fld>
            <a:endParaRPr lang="zh-CN" altLang="en-US"/>
          </a:p>
        </p:txBody>
      </p:sp>
    </p:spTree>
    <p:extLst>
      <p:ext uri="{BB962C8B-B14F-4D97-AF65-F5344CB8AC3E}">
        <p14:creationId xmlns:p14="http://schemas.microsoft.com/office/powerpoint/2010/main" val="355499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7</a:t>
            </a:fld>
            <a:endParaRPr lang="zh-CN" altLang="en-US"/>
          </a:p>
        </p:txBody>
      </p:sp>
    </p:spTree>
    <p:extLst>
      <p:ext uri="{BB962C8B-B14F-4D97-AF65-F5344CB8AC3E}">
        <p14:creationId xmlns:p14="http://schemas.microsoft.com/office/powerpoint/2010/main" val="397238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8</a:t>
            </a:fld>
            <a:endParaRPr lang="zh-CN" altLang="en-US"/>
          </a:p>
        </p:txBody>
      </p:sp>
    </p:spTree>
    <p:extLst>
      <p:ext uri="{BB962C8B-B14F-4D97-AF65-F5344CB8AC3E}">
        <p14:creationId xmlns:p14="http://schemas.microsoft.com/office/powerpoint/2010/main" val="1754662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B65FA78A-493B-42D5-801B-506679E1140F}" type="slidenum">
              <a:rPr lang="zh-CN" altLang="en-US" smtClean="0"/>
              <a:t>9</a:t>
            </a:fld>
            <a:endParaRPr lang="zh-CN" altLang="en-US"/>
          </a:p>
        </p:txBody>
      </p:sp>
    </p:spTree>
    <p:extLst>
      <p:ext uri="{BB962C8B-B14F-4D97-AF65-F5344CB8AC3E}">
        <p14:creationId xmlns:p14="http://schemas.microsoft.com/office/powerpoint/2010/main" val="146124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7737845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7452460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11590187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34545995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3642936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35778201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41266466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40474707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13683056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23453160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B2CE16-F6FA-4043-9648-D3D03539C4A6}" type="datetimeFigureOut">
              <a:rPr lang="zh-CN" altLang="en-US" smtClean="0"/>
              <a:t>2019/6/9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28417859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3000" r="-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CE16-F6FA-4043-9648-D3D03539C4A6}" type="datetimeFigureOut">
              <a:rPr lang="zh-CN" altLang="en-US" smtClean="0"/>
              <a:t>2019/6/9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1C04E-B5F8-4BE3-BC9B-F52F4EC5F7EF}" type="slidenum">
              <a:rPr lang="zh-CN" altLang="en-US" smtClean="0"/>
              <a:t>‹#›</a:t>
            </a:fld>
            <a:endParaRPr lang="zh-CN" altLang="en-US"/>
          </a:p>
        </p:txBody>
      </p:sp>
    </p:spTree>
    <p:extLst>
      <p:ext uri="{BB962C8B-B14F-4D97-AF65-F5344CB8AC3E}">
        <p14:creationId xmlns:p14="http://schemas.microsoft.com/office/powerpoint/2010/main" val="386694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5.jpeg"/><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5.jpe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17" Type="http://schemas.openxmlformats.org/officeDocument/2006/relationships/image" Target="../media/image5.jpeg"/><Relationship Id="rId2" Type="http://schemas.openxmlformats.org/officeDocument/2006/relationships/notesSlide" Target="../notesSlides/notesSlide2.xml"/><Relationship Id="rId16"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3.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3.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130882" y="1240969"/>
            <a:ext cx="4431376" cy="4403850"/>
            <a:chOff x="1104759" y="1606732"/>
            <a:chExt cx="4431376" cy="4403850"/>
          </a:xfrm>
        </p:grpSpPr>
        <p:sp>
          <p:nvSpPr>
            <p:cNvPr id="5" name="Freeform 5"/>
            <p:cNvSpPr/>
            <p:nvPr/>
          </p:nvSpPr>
          <p:spPr bwMode="auto">
            <a:xfrm>
              <a:off x="4803995" y="1606732"/>
              <a:ext cx="732140" cy="784436"/>
            </a:xfrm>
            <a:custGeom>
              <a:avLst/>
              <a:gdLst>
                <a:gd name="T0" fmla="*/ 494 w 532"/>
                <a:gd name="T1" fmla="*/ 24 h 570"/>
                <a:gd name="T2" fmla="*/ 464 w 532"/>
                <a:gd name="T3" fmla="*/ 6 h 570"/>
                <a:gd name="T4" fmla="*/ 432 w 532"/>
                <a:gd name="T5" fmla="*/ 0 h 570"/>
                <a:gd name="T6" fmla="*/ 422 w 532"/>
                <a:gd name="T7" fmla="*/ 0 h 570"/>
                <a:gd name="T8" fmla="*/ 414 w 532"/>
                <a:gd name="T9" fmla="*/ 0 h 570"/>
                <a:gd name="T10" fmla="*/ 388 w 532"/>
                <a:gd name="T11" fmla="*/ 4 h 570"/>
                <a:gd name="T12" fmla="*/ 362 w 532"/>
                <a:gd name="T13" fmla="*/ 10 h 570"/>
                <a:gd name="T14" fmla="*/ 290 w 532"/>
                <a:gd name="T15" fmla="*/ 40 h 570"/>
                <a:gd name="T16" fmla="*/ 214 w 532"/>
                <a:gd name="T17" fmla="*/ 84 h 570"/>
                <a:gd name="T18" fmla="*/ 166 w 532"/>
                <a:gd name="T19" fmla="*/ 118 h 570"/>
                <a:gd name="T20" fmla="*/ 62 w 532"/>
                <a:gd name="T21" fmla="*/ 196 h 570"/>
                <a:gd name="T22" fmla="*/ 156 w 532"/>
                <a:gd name="T23" fmla="*/ 376 h 570"/>
                <a:gd name="T24" fmla="*/ 104 w 532"/>
                <a:gd name="T25" fmla="*/ 430 h 570"/>
                <a:gd name="T26" fmla="*/ 82 w 532"/>
                <a:gd name="T27" fmla="*/ 444 h 570"/>
                <a:gd name="T28" fmla="*/ 58 w 532"/>
                <a:gd name="T29" fmla="*/ 446 h 570"/>
                <a:gd name="T30" fmla="*/ 38 w 532"/>
                <a:gd name="T31" fmla="*/ 452 h 570"/>
                <a:gd name="T32" fmla="*/ 22 w 532"/>
                <a:gd name="T33" fmla="*/ 462 h 570"/>
                <a:gd name="T34" fmla="*/ 14 w 532"/>
                <a:gd name="T35" fmla="*/ 472 h 570"/>
                <a:gd name="T36" fmla="*/ 2 w 532"/>
                <a:gd name="T37" fmla="*/ 492 h 570"/>
                <a:gd name="T38" fmla="*/ 0 w 532"/>
                <a:gd name="T39" fmla="*/ 504 h 570"/>
                <a:gd name="T40" fmla="*/ 4 w 532"/>
                <a:gd name="T41" fmla="*/ 526 h 570"/>
                <a:gd name="T42" fmla="*/ 22 w 532"/>
                <a:gd name="T43" fmla="*/ 550 h 570"/>
                <a:gd name="T44" fmla="*/ 34 w 532"/>
                <a:gd name="T45" fmla="*/ 560 h 570"/>
                <a:gd name="T46" fmla="*/ 58 w 532"/>
                <a:gd name="T47" fmla="*/ 570 h 570"/>
                <a:gd name="T48" fmla="*/ 70 w 532"/>
                <a:gd name="T49" fmla="*/ 570 h 570"/>
                <a:gd name="T50" fmla="*/ 90 w 532"/>
                <a:gd name="T51" fmla="*/ 564 h 570"/>
                <a:gd name="T52" fmla="*/ 108 w 532"/>
                <a:gd name="T53" fmla="*/ 548 h 570"/>
                <a:gd name="T54" fmla="*/ 116 w 532"/>
                <a:gd name="T55" fmla="*/ 540 h 570"/>
                <a:gd name="T56" fmla="*/ 122 w 532"/>
                <a:gd name="T57" fmla="*/ 522 h 570"/>
                <a:gd name="T58" fmla="*/ 124 w 532"/>
                <a:gd name="T59" fmla="*/ 510 h 570"/>
                <a:gd name="T60" fmla="*/ 130 w 532"/>
                <a:gd name="T61" fmla="*/ 474 h 570"/>
                <a:gd name="T62" fmla="*/ 136 w 532"/>
                <a:gd name="T63" fmla="*/ 462 h 570"/>
                <a:gd name="T64" fmla="*/ 190 w 532"/>
                <a:gd name="T65" fmla="*/ 408 h 570"/>
                <a:gd name="T66" fmla="*/ 326 w 532"/>
                <a:gd name="T67" fmla="*/ 536 h 570"/>
                <a:gd name="T68" fmla="*/ 404 w 532"/>
                <a:gd name="T69" fmla="*/ 418 h 570"/>
                <a:gd name="T70" fmla="*/ 468 w 532"/>
                <a:gd name="T71" fmla="*/ 306 h 570"/>
                <a:gd name="T72" fmla="*/ 488 w 532"/>
                <a:gd name="T73" fmla="*/ 266 h 570"/>
                <a:gd name="T74" fmla="*/ 518 w 532"/>
                <a:gd name="T75" fmla="*/ 190 h 570"/>
                <a:gd name="T76" fmla="*/ 528 w 532"/>
                <a:gd name="T77" fmla="*/ 154 h 570"/>
                <a:gd name="T78" fmla="*/ 532 w 532"/>
                <a:gd name="T79" fmla="*/ 118 h 570"/>
                <a:gd name="T80" fmla="*/ 528 w 532"/>
                <a:gd name="T81" fmla="*/ 84 h 570"/>
                <a:gd name="T82" fmla="*/ 516 w 532"/>
                <a:gd name="T83" fmla="*/ 52 h 570"/>
                <a:gd name="T84" fmla="*/ 494 w 532"/>
                <a:gd name="T85" fmla="*/ 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570">
                  <a:moveTo>
                    <a:pt x="494" y="24"/>
                  </a:moveTo>
                  <a:lnTo>
                    <a:pt x="494" y="24"/>
                  </a:lnTo>
                  <a:lnTo>
                    <a:pt x="480" y="14"/>
                  </a:lnTo>
                  <a:lnTo>
                    <a:pt x="464" y="6"/>
                  </a:lnTo>
                  <a:lnTo>
                    <a:pt x="448" y="2"/>
                  </a:lnTo>
                  <a:lnTo>
                    <a:pt x="432" y="0"/>
                  </a:lnTo>
                  <a:lnTo>
                    <a:pt x="432" y="0"/>
                  </a:lnTo>
                  <a:lnTo>
                    <a:pt x="422" y="0"/>
                  </a:lnTo>
                  <a:lnTo>
                    <a:pt x="422" y="0"/>
                  </a:lnTo>
                  <a:lnTo>
                    <a:pt x="414" y="0"/>
                  </a:lnTo>
                  <a:lnTo>
                    <a:pt x="414" y="0"/>
                  </a:lnTo>
                  <a:lnTo>
                    <a:pt x="388" y="4"/>
                  </a:lnTo>
                  <a:lnTo>
                    <a:pt x="362" y="10"/>
                  </a:lnTo>
                  <a:lnTo>
                    <a:pt x="362" y="10"/>
                  </a:lnTo>
                  <a:lnTo>
                    <a:pt x="326" y="22"/>
                  </a:lnTo>
                  <a:lnTo>
                    <a:pt x="290" y="40"/>
                  </a:lnTo>
                  <a:lnTo>
                    <a:pt x="254" y="60"/>
                  </a:lnTo>
                  <a:lnTo>
                    <a:pt x="214" y="84"/>
                  </a:lnTo>
                  <a:lnTo>
                    <a:pt x="214" y="84"/>
                  </a:lnTo>
                  <a:lnTo>
                    <a:pt x="166" y="118"/>
                  </a:lnTo>
                  <a:lnTo>
                    <a:pt x="114" y="154"/>
                  </a:lnTo>
                  <a:lnTo>
                    <a:pt x="62" y="196"/>
                  </a:lnTo>
                  <a:lnTo>
                    <a:pt x="10" y="238"/>
                  </a:lnTo>
                  <a:lnTo>
                    <a:pt x="156" y="376"/>
                  </a:lnTo>
                  <a:lnTo>
                    <a:pt x="104" y="430"/>
                  </a:lnTo>
                  <a:lnTo>
                    <a:pt x="104" y="430"/>
                  </a:lnTo>
                  <a:lnTo>
                    <a:pt x="92" y="438"/>
                  </a:lnTo>
                  <a:lnTo>
                    <a:pt x="82" y="444"/>
                  </a:lnTo>
                  <a:lnTo>
                    <a:pt x="58" y="446"/>
                  </a:lnTo>
                  <a:lnTo>
                    <a:pt x="58" y="446"/>
                  </a:lnTo>
                  <a:lnTo>
                    <a:pt x="48" y="448"/>
                  </a:lnTo>
                  <a:lnTo>
                    <a:pt x="38" y="452"/>
                  </a:lnTo>
                  <a:lnTo>
                    <a:pt x="30" y="456"/>
                  </a:lnTo>
                  <a:lnTo>
                    <a:pt x="22" y="462"/>
                  </a:lnTo>
                  <a:lnTo>
                    <a:pt x="22" y="462"/>
                  </a:lnTo>
                  <a:lnTo>
                    <a:pt x="14" y="472"/>
                  </a:lnTo>
                  <a:lnTo>
                    <a:pt x="8" y="482"/>
                  </a:lnTo>
                  <a:lnTo>
                    <a:pt x="2" y="492"/>
                  </a:lnTo>
                  <a:lnTo>
                    <a:pt x="0" y="504"/>
                  </a:lnTo>
                  <a:lnTo>
                    <a:pt x="0" y="504"/>
                  </a:lnTo>
                  <a:lnTo>
                    <a:pt x="0" y="514"/>
                  </a:lnTo>
                  <a:lnTo>
                    <a:pt x="4" y="526"/>
                  </a:lnTo>
                  <a:lnTo>
                    <a:pt x="10" y="538"/>
                  </a:lnTo>
                  <a:lnTo>
                    <a:pt x="22" y="550"/>
                  </a:lnTo>
                  <a:lnTo>
                    <a:pt x="22" y="550"/>
                  </a:lnTo>
                  <a:lnTo>
                    <a:pt x="34" y="560"/>
                  </a:lnTo>
                  <a:lnTo>
                    <a:pt x="48" y="568"/>
                  </a:lnTo>
                  <a:lnTo>
                    <a:pt x="58" y="570"/>
                  </a:lnTo>
                  <a:lnTo>
                    <a:pt x="70" y="570"/>
                  </a:lnTo>
                  <a:lnTo>
                    <a:pt x="70" y="570"/>
                  </a:lnTo>
                  <a:lnTo>
                    <a:pt x="80" y="568"/>
                  </a:lnTo>
                  <a:lnTo>
                    <a:pt x="90" y="564"/>
                  </a:lnTo>
                  <a:lnTo>
                    <a:pt x="100" y="556"/>
                  </a:lnTo>
                  <a:lnTo>
                    <a:pt x="108" y="548"/>
                  </a:lnTo>
                  <a:lnTo>
                    <a:pt x="108" y="548"/>
                  </a:lnTo>
                  <a:lnTo>
                    <a:pt x="116" y="540"/>
                  </a:lnTo>
                  <a:lnTo>
                    <a:pt x="120" y="532"/>
                  </a:lnTo>
                  <a:lnTo>
                    <a:pt x="122" y="522"/>
                  </a:lnTo>
                  <a:lnTo>
                    <a:pt x="124" y="510"/>
                  </a:lnTo>
                  <a:lnTo>
                    <a:pt x="124" y="510"/>
                  </a:lnTo>
                  <a:lnTo>
                    <a:pt x="126" y="486"/>
                  </a:lnTo>
                  <a:lnTo>
                    <a:pt x="130" y="474"/>
                  </a:lnTo>
                  <a:lnTo>
                    <a:pt x="136" y="462"/>
                  </a:lnTo>
                  <a:lnTo>
                    <a:pt x="136" y="462"/>
                  </a:lnTo>
                  <a:lnTo>
                    <a:pt x="138" y="460"/>
                  </a:lnTo>
                  <a:lnTo>
                    <a:pt x="190" y="408"/>
                  </a:lnTo>
                  <a:lnTo>
                    <a:pt x="326" y="536"/>
                  </a:lnTo>
                  <a:lnTo>
                    <a:pt x="326" y="536"/>
                  </a:lnTo>
                  <a:lnTo>
                    <a:pt x="366" y="476"/>
                  </a:lnTo>
                  <a:lnTo>
                    <a:pt x="404" y="418"/>
                  </a:lnTo>
                  <a:lnTo>
                    <a:pt x="438" y="360"/>
                  </a:lnTo>
                  <a:lnTo>
                    <a:pt x="468" y="306"/>
                  </a:lnTo>
                  <a:lnTo>
                    <a:pt x="468" y="306"/>
                  </a:lnTo>
                  <a:lnTo>
                    <a:pt x="488" y="266"/>
                  </a:lnTo>
                  <a:lnTo>
                    <a:pt x="506" y="226"/>
                  </a:lnTo>
                  <a:lnTo>
                    <a:pt x="518" y="190"/>
                  </a:lnTo>
                  <a:lnTo>
                    <a:pt x="528" y="154"/>
                  </a:lnTo>
                  <a:lnTo>
                    <a:pt x="528" y="154"/>
                  </a:lnTo>
                  <a:lnTo>
                    <a:pt x="530" y="136"/>
                  </a:lnTo>
                  <a:lnTo>
                    <a:pt x="532" y="118"/>
                  </a:lnTo>
                  <a:lnTo>
                    <a:pt x="530" y="100"/>
                  </a:lnTo>
                  <a:lnTo>
                    <a:pt x="528" y="84"/>
                  </a:lnTo>
                  <a:lnTo>
                    <a:pt x="524" y="68"/>
                  </a:lnTo>
                  <a:lnTo>
                    <a:pt x="516" y="52"/>
                  </a:lnTo>
                  <a:lnTo>
                    <a:pt x="506" y="38"/>
                  </a:lnTo>
                  <a:lnTo>
                    <a:pt x="494" y="24"/>
                  </a:lnTo>
                  <a:lnTo>
                    <a:pt x="494" y="24"/>
                  </a:lnTo>
                  <a:close/>
                </a:path>
              </a:pathLst>
            </a:custGeom>
            <a:blipFill dpi="0" rotWithShape="1">
              <a:blip r:embed="rId3">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6"/>
            <p:cNvSpPr/>
            <p:nvPr/>
          </p:nvSpPr>
          <p:spPr bwMode="auto">
            <a:xfrm>
              <a:off x="4052587" y="1978307"/>
              <a:ext cx="1161516" cy="1191792"/>
            </a:xfrm>
            <a:custGeom>
              <a:avLst/>
              <a:gdLst>
                <a:gd name="T0" fmla="*/ 714 w 844"/>
                <a:gd name="T1" fmla="*/ 218 h 866"/>
                <a:gd name="T2" fmla="*/ 710 w 844"/>
                <a:gd name="T3" fmla="*/ 246 h 866"/>
                <a:gd name="T4" fmla="*/ 708 w 844"/>
                <a:gd name="T5" fmla="*/ 260 h 866"/>
                <a:gd name="T6" fmla="*/ 696 w 844"/>
                <a:gd name="T7" fmla="*/ 292 h 866"/>
                <a:gd name="T8" fmla="*/ 684 w 844"/>
                <a:gd name="T9" fmla="*/ 306 h 866"/>
                <a:gd name="T10" fmla="*/ 670 w 844"/>
                <a:gd name="T11" fmla="*/ 318 h 866"/>
                <a:gd name="T12" fmla="*/ 638 w 844"/>
                <a:gd name="T13" fmla="*/ 336 h 866"/>
                <a:gd name="T14" fmla="*/ 620 w 844"/>
                <a:gd name="T15" fmla="*/ 340 h 866"/>
                <a:gd name="T16" fmla="*/ 600 w 844"/>
                <a:gd name="T17" fmla="*/ 340 h 866"/>
                <a:gd name="T18" fmla="*/ 560 w 844"/>
                <a:gd name="T19" fmla="*/ 324 h 866"/>
                <a:gd name="T20" fmla="*/ 540 w 844"/>
                <a:gd name="T21" fmla="*/ 308 h 866"/>
                <a:gd name="T22" fmla="*/ 532 w 844"/>
                <a:gd name="T23" fmla="*/ 300 h 866"/>
                <a:gd name="T24" fmla="*/ 518 w 844"/>
                <a:gd name="T25" fmla="*/ 280 h 866"/>
                <a:gd name="T26" fmla="*/ 510 w 844"/>
                <a:gd name="T27" fmla="*/ 260 h 866"/>
                <a:gd name="T28" fmla="*/ 506 w 844"/>
                <a:gd name="T29" fmla="*/ 238 h 866"/>
                <a:gd name="T30" fmla="*/ 506 w 844"/>
                <a:gd name="T31" fmla="*/ 230 h 866"/>
                <a:gd name="T32" fmla="*/ 518 w 844"/>
                <a:gd name="T33" fmla="*/ 192 h 866"/>
                <a:gd name="T34" fmla="*/ 540 w 844"/>
                <a:gd name="T35" fmla="*/ 164 h 866"/>
                <a:gd name="T36" fmla="*/ 554 w 844"/>
                <a:gd name="T37" fmla="*/ 154 h 866"/>
                <a:gd name="T38" fmla="*/ 584 w 844"/>
                <a:gd name="T39" fmla="*/ 140 h 866"/>
                <a:gd name="T40" fmla="*/ 598 w 844"/>
                <a:gd name="T41" fmla="*/ 138 h 866"/>
                <a:gd name="T42" fmla="*/ 622 w 844"/>
                <a:gd name="T43" fmla="*/ 132 h 866"/>
                <a:gd name="T44" fmla="*/ 518 w 844"/>
                <a:gd name="T45" fmla="*/ 0 h 866"/>
                <a:gd name="T46" fmla="*/ 416 w 844"/>
                <a:gd name="T47" fmla="*/ 90 h 866"/>
                <a:gd name="T48" fmla="*/ 342 w 844"/>
                <a:gd name="T49" fmla="*/ 158 h 866"/>
                <a:gd name="T50" fmla="*/ 148 w 844"/>
                <a:gd name="T51" fmla="*/ 342 h 866"/>
                <a:gd name="T52" fmla="*/ 0 w 844"/>
                <a:gd name="T53" fmla="*/ 494 h 866"/>
                <a:gd name="T54" fmla="*/ 162 w 844"/>
                <a:gd name="T55" fmla="*/ 628 h 866"/>
                <a:gd name="T56" fmla="*/ 164 w 844"/>
                <a:gd name="T57" fmla="*/ 620 h 866"/>
                <a:gd name="T58" fmla="*/ 168 w 844"/>
                <a:gd name="T59" fmla="*/ 600 h 866"/>
                <a:gd name="T60" fmla="*/ 174 w 844"/>
                <a:gd name="T61" fmla="*/ 570 h 866"/>
                <a:gd name="T62" fmla="*/ 186 w 844"/>
                <a:gd name="T63" fmla="*/ 546 h 866"/>
                <a:gd name="T64" fmla="*/ 192 w 844"/>
                <a:gd name="T65" fmla="*/ 538 h 866"/>
                <a:gd name="T66" fmla="*/ 222 w 844"/>
                <a:gd name="T67" fmla="*/ 516 h 866"/>
                <a:gd name="T68" fmla="*/ 256 w 844"/>
                <a:gd name="T69" fmla="*/ 504 h 866"/>
                <a:gd name="T70" fmla="*/ 266 w 844"/>
                <a:gd name="T71" fmla="*/ 504 h 866"/>
                <a:gd name="T72" fmla="*/ 296 w 844"/>
                <a:gd name="T73" fmla="*/ 510 h 866"/>
                <a:gd name="T74" fmla="*/ 326 w 844"/>
                <a:gd name="T75" fmla="*/ 528 h 866"/>
                <a:gd name="T76" fmla="*/ 336 w 844"/>
                <a:gd name="T77" fmla="*/ 536 h 866"/>
                <a:gd name="T78" fmla="*/ 352 w 844"/>
                <a:gd name="T79" fmla="*/ 554 h 866"/>
                <a:gd name="T80" fmla="*/ 364 w 844"/>
                <a:gd name="T81" fmla="*/ 576 h 866"/>
                <a:gd name="T82" fmla="*/ 370 w 844"/>
                <a:gd name="T83" fmla="*/ 596 h 866"/>
                <a:gd name="T84" fmla="*/ 370 w 844"/>
                <a:gd name="T85" fmla="*/ 616 h 866"/>
                <a:gd name="T86" fmla="*/ 366 w 844"/>
                <a:gd name="T87" fmla="*/ 634 h 866"/>
                <a:gd name="T88" fmla="*/ 348 w 844"/>
                <a:gd name="T89" fmla="*/ 666 h 866"/>
                <a:gd name="T90" fmla="*/ 336 w 844"/>
                <a:gd name="T91" fmla="*/ 680 h 866"/>
                <a:gd name="T92" fmla="*/ 306 w 844"/>
                <a:gd name="T93" fmla="*/ 700 h 866"/>
                <a:gd name="T94" fmla="*/ 278 w 844"/>
                <a:gd name="T95" fmla="*/ 708 h 866"/>
                <a:gd name="T96" fmla="*/ 260 w 844"/>
                <a:gd name="T97" fmla="*/ 710 h 866"/>
                <a:gd name="T98" fmla="*/ 244 w 844"/>
                <a:gd name="T99" fmla="*/ 724 h 866"/>
                <a:gd name="T100" fmla="*/ 396 w 844"/>
                <a:gd name="T101" fmla="*/ 866 h 866"/>
                <a:gd name="T102" fmla="*/ 534 w 844"/>
                <a:gd name="T103" fmla="*/ 706 h 866"/>
                <a:gd name="T104" fmla="*/ 708 w 844"/>
                <a:gd name="T105" fmla="*/ 488 h 866"/>
                <a:gd name="T106" fmla="*/ 772 w 844"/>
                <a:gd name="T107" fmla="*/ 406 h 866"/>
                <a:gd name="T108" fmla="*/ 732 w 844"/>
                <a:gd name="T109" fmla="*/ 20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4" h="865">
                  <a:moveTo>
                    <a:pt x="714" y="218"/>
                  </a:moveTo>
                  <a:lnTo>
                    <a:pt x="714" y="218"/>
                  </a:lnTo>
                  <a:lnTo>
                    <a:pt x="712" y="226"/>
                  </a:lnTo>
                  <a:lnTo>
                    <a:pt x="710" y="246"/>
                  </a:lnTo>
                  <a:lnTo>
                    <a:pt x="710" y="246"/>
                  </a:lnTo>
                  <a:lnTo>
                    <a:pt x="708" y="260"/>
                  </a:lnTo>
                  <a:lnTo>
                    <a:pt x="702" y="276"/>
                  </a:lnTo>
                  <a:lnTo>
                    <a:pt x="696" y="292"/>
                  </a:lnTo>
                  <a:lnTo>
                    <a:pt x="690" y="300"/>
                  </a:lnTo>
                  <a:lnTo>
                    <a:pt x="684" y="306"/>
                  </a:lnTo>
                  <a:lnTo>
                    <a:pt x="684" y="306"/>
                  </a:lnTo>
                  <a:lnTo>
                    <a:pt x="670" y="318"/>
                  </a:lnTo>
                  <a:lnTo>
                    <a:pt x="656" y="328"/>
                  </a:lnTo>
                  <a:lnTo>
                    <a:pt x="638" y="336"/>
                  </a:lnTo>
                  <a:lnTo>
                    <a:pt x="620" y="340"/>
                  </a:lnTo>
                  <a:lnTo>
                    <a:pt x="620" y="340"/>
                  </a:lnTo>
                  <a:lnTo>
                    <a:pt x="610" y="340"/>
                  </a:lnTo>
                  <a:lnTo>
                    <a:pt x="600" y="340"/>
                  </a:lnTo>
                  <a:lnTo>
                    <a:pt x="580" y="334"/>
                  </a:lnTo>
                  <a:lnTo>
                    <a:pt x="560" y="324"/>
                  </a:lnTo>
                  <a:lnTo>
                    <a:pt x="550" y="318"/>
                  </a:lnTo>
                  <a:lnTo>
                    <a:pt x="540" y="308"/>
                  </a:lnTo>
                  <a:lnTo>
                    <a:pt x="540" y="308"/>
                  </a:lnTo>
                  <a:lnTo>
                    <a:pt x="532" y="300"/>
                  </a:lnTo>
                  <a:lnTo>
                    <a:pt x="524" y="290"/>
                  </a:lnTo>
                  <a:lnTo>
                    <a:pt x="518" y="280"/>
                  </a:lnTo>
                  <a:lnTo>
                    <a:pt x="512" y="270"/>
                  </a:lnTo>
                  <a:lnTo>
                    <a:pt x="510" y="260"/>
                  </a:lnTo>
                  <a:lnTo>
                    <a:pt x="506" y="248"/>
                  </a:lnTo>
                  <a:lnTo>
                    <a:pt x="506" y="238"/>
                  </a:lnTo>
                  <a:lnTo>
                    <a:pt x="506" y="230"/>
                  </a:lnTo>
                  <a:lnTo>
                    <a:pt x="506" y="230"/>
                  </a:lnTo>
                  <a:lnTo>
                    <a:pt x="510" y="210"/>
                  </a:lnTo>
                  <a:lnTo>
                    <a:pt x="518" y="192"/>
                  </a:lnTo>
                  <a:lnTo>
                    <a:pt x="528" y="178"/>
                  </a:lnTo>
                  <a:lnTo>
                    <a:pt x="540" y="164"/>
                  </a:lnTo>
                  <a:lnTo>
                    <a:pt x="540" y="164"/>
                  </a:lnTo>
                  <a:lnTo>
                    <a:pt x="554" y="154"/>
                  </a:lnTo>
                  <a:lnTo>
                    <a:pt x="570" y="146"/>
                  </a:lnTo>
                  <a:lnTo>
                    <a:pt x="584" y="140"/>
                  </a:lnTo>
                  <a:lnTo>
                    <a:pt x="598" y="138"/>
                  </a:lnTo>
                  <a:lnTo>
                    <a:pt x="598" y="138"/>
                  </a:lnTo>
                  <a:lnTo>
                    <a:pt x="616" y="134"/>
                  </a:lnTo>
                  <a:lnTo>
                    <a:pt x="622" y="132"/>
                  </a:lnTo>
                  <a:lnTo>
                    <a:pt x="640" y="114"/>
                  </a:lnTo>
                  <a:lnTo>
                    <a:pt x="518" y="0"/>
                  </a:lnTo>
                  <a:lnTo>
                    <a:pt x="518" y="0"/>
                  </a:lnTo>
                  <a:lnTo>
                    <a:pt x="416" y="90"/>
                  </a:lnTo>
                  <a:lnTo>
                    <a:pt x="416" y="90"/>
                  </a:lnTo>
                  <a:lnTo>
                    <a:pt x="342" y="158"/>
                  </a:lnTo>
                  <a:lnTo>
                    <a:pt x="272" y="222"/>
                  </a:lnTo>
                  <a:lnTo>
                    <a:pt x="148" y="342"/>
                  </a:lnTo>
                  <a:lnTo>
                    <a:pt x="56" y="436"/>
                  </a:lnTo>
                  <a:lnTo>
                    <a:pt x="0" y="494"/>
                  </a:lnTo>
                  <a:lnTo>
                    <a:pt x="152" y="638"/>
                  </a:lnTo>
                  <a:lnTo>
                    <a:pt x="162" y="628"/>
                  </a:lnTo>
                  <a:lnTo>
                    <a:pt x="162" y="628"/>
                  </a:lnTo>
                  <a:lnTo>
                    <a:pt x="164" y="620"/>
                  </a:lnTo>
                  <a:lnTo>
                    <a:pt x="168" y="600"/>
                  </a:lnTo>
                  <a:lnTo>
                    <a:pt x="168" y="600"/>
                  </a:lnTo>
                  <a:lnTo>
                    <a:pt x="170" y="586"/>
                  </a:lnTo>
                  <a:lnTo>
                    <a:pt x="174" y="570"/>
                  </a:lnTo>
                  <a:lnTo>
                    <a:pt x="182" y="554"/>
                  </a:lnTo>
                  <a:lnTo>
                    <a:pt x="186" y="546"/>
                  </a:lnTo>
                  <a:lnTo>
                    <a:pt x="192" y="538"/>
                  </a:lnTo>
                  <a:lnTo>
                    <a:pt x="192" y="538"/>
                  </a:lnTo>
                  <a:lnTo>
                    <a:pt x="206" y="526"/>
                  </a:lnTo>
                  <a:lnTo>
                    <a:pt x="222" y="516"/>
                  </a:lnTo>
                  <a:lnTo>
                    <a:pt x="238" y="508"/>
                  </a:lnTo>
                  <a:lnTo>
                    <a:pt x="256" y="504"/>
                  </a:lnTo>
                  <a:lnTo>
                    <a:pt x="256" y="504"/>
                  </a:lnTo>
                  <a:lnTo>
                    <a:pt x="266" y="504"/>
                  </a:lnTo>
                  <a:lnTo>
                    <a:pt x="276" y="504"/>
                  </a:lnTo>
                  <a:lnTo>
                    <a:pt x="296" y="510"/>
                  </a:lnTo>
                  <a:lnTo>
                    <a:pt x="318" y="520"/>
                  </a:lnTo>
                  <a:lnTo>
                    <a:pt x="326" y="528"/>
                  </a:lnTo>
                  <a:lnTo>
                    <a:pt x="336" y="536"/>
                  </a:lnTo>
                  <a:lnTo>
                    <a:pt x="336" y="536"/>
                  </a:lnTo>
                  <a:lnTo>
                    <a:pt x="344" y="546"/>
                  </a:lnTo>
                  <a:lnTo>
                    <a:pt x="352" y="554"/>
                  </a:lnTo>
                  <a:lnTo>
                    <a:pt x="358" y="564"/>
                  </a:lnTo>
                  <a:lnTo>
                    <a:pt x="364" y="576"/>
                  </a:lnTo>
                  <a:lnTo>
                    <a:pt x="366" y="586"/>
                  </a:lnTo>
                  <a:lnTo>
                    <a:pt x="370" y="596"/>
                  </a:lnTo>
                  <a:lnTo>
                    <a:pt x="370" y="606"/>
                  </a:lnTo>
                  <a:lnTo>
                    <a:pt x="370" y="616"/>
                  </a:lnTo>
                  <a:lnTo>
                    <a:pt x="370" y="616"/>
                  </a:lnTo>
                  <a:lnTo>
                    <a:pt x="366" y="634"/>
                  </a:lnTo>
                  <a:lnTo>
                    <a:pt x="358" y="652"/>
                  </a:lnTo>
                  <a:lnTo>
                    <a:pt x="348" y="666"/>
                  </a:lnTo>
                  <a:lnTo>
                    <a:pt x="336" y="680"/>
                  </a:lnTo>
                  <a:lnTo>
                    <a:pt x="336" y="680"/>
                  </a:lnTo>
                  <a:lnTo>
                    <a:pt x="322" y="692"/>
                  </a:lnTo>
                  <a:lnTo>
                    <a:pt x="306" y="700"/>
                  </a:lnTo>
                  <a:lnTo>
                    <a:pt x="292" y="704"/>
                  </a:lnTo>
                  <a:lnTo>
                    <a:pt x="278" y="708"/>
                  </a:lnTo>
                  <a:lnTo>
                    <a:pt x="278" y="708"/>
                  </a:lnTo>
                  <a:lnTo>
                    <a:pt x="260" y="710"/>
                  </a:lnTo>
                  <a:lnTo>
                    <a:pt x="256" y="712"/>
                  </a:lnTo>
                  <a:lnTo>
                    <a:pt x="244" y="724"/>
                  </a:lnTo>
                  <a:lnTo>
                    <a:pt x="396" y="866"/>
                  </a:lnTo>
                  <a:lnTo>
                    <a:pt x="396" y="866"/>
                  </a:lnTo>
                  <a:lnTo>
                    <a:pt x="448" y="808"/>
                  </a:lnTo>
                  <a:lnTo>
                    <a:pt x="534" y="706"/>
                  </a:lnTo>
                  <a:lnTo>
                    <a:pt x="646" y="566"/>
                  </a:lnTo>
                  <a:lnTo>
                    <a:pt x="708" y="488"/>
                  </a:lnTo>
                  <a:lnTo>
                    <a:pt x="772" y="406"/>
                  </a:lnTo>
                  <a:lnTo>
                    <a:pt x="772" y="406"/>
                  </a:lnTo>
                  <a:lnTo>
                    <a:pt x="844" y="304"/>
                  </a:lnTo>
                  <a:lnTo>
                    <a:pt x="732" y="200"/>
                  </a:lnTo>
                  <a:lnTo>
                    <a:pt x="714" y="218"/>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7"/>
            <p:cNvSpPr/>
            <p:nvPr/>
          </p:nvSpPr>
          <p:spPr bwMode="auto">
            <a:xfrm>
              <a:off x="1104759" y="2468235"/>
              <a:ext cx="1425747" cy="624796"/>
            </a:xfrm>
            <a:custGeom>
              <a:avLst/>
              <a:gdLst>
                <a:gd name="T0" fmla="*/ 1014 w 1036"/>
                <a:gd name="T1" fmla="*/ 284 h 454"/>
                <a:gd name="T2" fmla="*/ 996 w 1036"/>
                <a:gd name="T3" fmla="*/ 274 h 454"/>
                <a:gd name="T4" fmla="*/ 976 w 1036"/>
                <a:gd name="T5" fmla="*/ 270 h 454"/>
                <a:gd name="T6" fmla="*/ 952 w 1036"/>
                <a:gd name="T7" fmla="*/ 268 h 454"/>
                <a:gd name="T8" fmla="*/ 926 w 1036"/>
                <a:gd name="T9" fmla="*/ 256 h 454"/>
                <a:gd name="T10" fmla="*/ 926 w 1036"/>
                <a:gd name="T11" fmla="*/ 256 h 454"/>
                <a:gd name="T12" fmla="*/ 1020 w 1036"/>
                <a:gd name="T13" fmla="*/ 60 h 454"/>
                <a:gd name="T14" fmla="*/ 296 w 1036"/>
                <a:gd name="T15" fmla="*/ 0 h 454"/>
                <a:gd name="T16" fmla="*/ 292 w 1036"/>
                <a:gd name="T17" fmla="*/ 0 h 454"/>
                <a:gd name="T18" fmla="*/ 264 w 1036"/>
                <a:gd name="T19" fmla="*/ 10 h 454"/>
                <a:gd name="T20" fmla="*/ 216 w 1036"/>
                <a:gd name="T21" fmla="*/ 48 h 454"/>
                <a:gd name="T22" fmla="*/ 114 w 1036"/>
                <a:gd name="T23" fmla="*/ 132 h 454"/>
                <a:gd name="T24" fmla="*/ 88 w 1036"/>
                <a:gd name="T25" fmla="*/ 156 h 454"/>
                <a:gd name="T26" fmla="*/ 42 w 1036"/>
                <a:gd name="T27" fmla="*/ 202 h 454"/>
                <a:gd name="T28" fmla="*/ 24 w 1036"/>
                <a:gd name="T29" fmla="*/ 226 h 454"/>
                <a:gd name="T30" fmla="*/ 8 w 1036"/>
                <a:gd name="T31" fmla="*/ 250 h 454"/>
                <a:gd name="T32" fmla="*/ 0 w 1036"/>
                <a:gd name="T33" fmla="*/ 282 h 454"/>
                <a:gd name="T34" fmla="*/ 2 w 1036"/>
                <a:gd name="T35" fmla="*/ 294 h 454"/>
                <a:gd name="T36" fmla="*/ 10 w 1036"/>
                <a:gd name="T37" fmla="*/ 316 h 454"/>
                <a:gd name="T38" fmla="*/ 18 w 1036"/>
                <a:gd name="T39" fmla="*/ 326 h 454"/>
                <a:gd name="T40" fmla="*/ 38 w 1036"/>
                <a:gd name="T41" fmla="*/ 338 h 454"/>
                <a:gd name="T42" fmla="*/ 56 w 1036"/>
                <a:gd name="T43" fmla="*/ 344 h 454"/>
                <a:gd name="T44" fmla="*/ 224 w 1036"/>
                <a:gd name="T45" fmla="*/ 370 h 454"/>
                <a:gd name="T46" fmla="*/ 522 w 1036"/>
                <a:gd name="T47" fmla="*/ 426 h 454"/>
                <a:gd name="T48" fmla="*/ 848 w 1036"/>
                <a:gd name="T49" fmla="*/ 244 h 454"/>
                <a:gd name="T50" fmla="*/ 896 w 1036"/>
                <a:gd name="T51" fmla="*/ 290 h 454"/>
                <a:gd name="T52" fmla="*/ 908 w 1036"/>
                <a:gd name="T53" fmla="*/ 312 h 454"/>
                <a:gd name="T54" fmla="*/ 912 w 1036"/>
                <a:gd name="T55" fmla="*/ 336 h 454"/>
                <a:gd name="T56" fmla="*/ 916 w 1036"/>
                <a:gd name="T57" fmla="*/ 354 h 454"/>
                <a:gd name="T58" fmla="*/ 928 w 1036"/>
                <a:gd name="T59" fmla="*/ 372 h 454"/>
                <a:gd name="T60" fmla="*/ 936 w 1036"/>
                <a:gd name="T61" fmla="*/ 380 h 454"/>
                <a:gd name="T62" fmla="*/ 958 w 1036"/>
                <a:gd name="T63" fmla="*/ 390 h 454"/>
                <a:gd name="T64" fmla="*/ 968 w 1036"/>
                <a:gd name="T65" fmla="*/ 394 h 454"/>
                <a:gd name="T66" fmla="*/ 990 w 1036"/>
                <a:gd name="T67" fmla="*/ 390 h 454"/>
                <a:gd name="T68" fmla="*/ 1014 w 1036"/>
                <a:gd name="T69" fmla="*/ 372 h 454"/>
                <a:gd name="T70" fmla="*/ 1026 w 1036"/>
                <a:gd name="T71" fmla="*/ 358 h 454"/>
                <a:gd name="T72" fmla="*/ 1034 w 1036"/>
                <a:gd name="T73" fmla="*/ 334 h 454"/>
                <a:gd name="T74" fmla="*/ 1036 w 1036"/>
                <a:gd name="T75" fmla="*/ 324 h 454"/>
                <a:gd name="T76" fmla="*/ 1028 w 1036"/>
                <a:gd name="T77" fmla="*/ 304 h 454"/>
                <a:gd name="T78" fmla="*/ 1014 w 1036"/>
                <a:gd name="T79" fmla="*/ 28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6" h="453">
                  <a:moveTo>
                    <a:pt x="1014" y="284"/>
                  </a:moveTo>
                  <a:lnTo>
                    <a:pt x="1014" y="284"/>
                  </a:lnTo>
                  <a:lnTo>
                    <a:pt x="1004" y="278"/>
                  </a:lnTo>
                  <a:lnTo>
                    <a:pt x="996" y="274"/>
                  </a:lnTo>
                  <a:lnTo>
                    <a:pt x="986" y="272"/>
                  </a:lnTo>
                  <a:lnTo>
                    <a:pt x="976" y="270"/>
                  </a:lnTo>
                  <a:lnTo>
                    <a:pt x="976" y="270"/>
                  </a:lnTo>
                  <a:lnTo>
                    <a:pt x="952" y="268"/>
                  </a:lnTo>
                  <a:lnTo>
                    <a:pt x="938" y="264"/>
                  </a:lnTo>
                  <a:lnTo>
                    <a:pt x="926" y="256"/>
                  </a:lnTo>
                  <a:lnTo>
                    <a:pt x="926" y="256"/>
                  </a:lnTo>
                  <a:lnTo>
                    <a:pt x="926" y="256"/>
                  </a:lnTo>
                  <a:lnTo>
                    <a:pt x="880" y="210"/>
                  </a:lnTo>
                  <a:lnTo>
                    <a:pt x="1020" y="60"/>
                  </a:lnTo>
                  <a:lnTo>
                    <a:pt x="296" y="0"/>
                  </a:lnTo>
                  <a:lnTo>
                    <a:pt x="296" y="0"/>
                  </a:lnTo>
                  <a:lnTo>
                    <a:pt x="292" y="0"/>
                  </a:lnTo>
                  <a:lnTo>
                    <a:pt x="292" y="0"/>
                  </a:lnTo>
                  <a:lnTo>
                    <a:pt x="278" y="2"/>
                  </a:lnTo>
                  <a:lnTo>
                    <a:pt x="264" y="10"/>
                  </a:lnTo>
                  <a:lnTo>
                    <a:pt x="264" y="10"/>
                  </a:lnTo>
                  <a:lnTo>
                    <a:pt x="216" y="48"/>
                  </a:lnTo>
                  <a:lnTo>
                    <a:pt x="166" y="86"/>
                  </a:lnTo>
                  <a:lnTo>
                    <a:pt x="114" y="132"/>
                  </a:lnTo>
                  <a:lnTo>
                    <a:pt x="114" y="132"/>
                  </a:lnTo>
                  <a:lnTo>
                    <a:pt x="88" y="156"/>
                  </a:lnTo>
                  <a:lnTo>
                    <a:pt x="64" y="180"/>
                  </a:lnTo>
                  <a:lnTo>
                    <a:pt x="42" y="202"/>
                  </a:lnTo>
                  <a:lnTo>
                    <a:pt x="24" y="226"/>
                  </a:lnTo>
                  <a:lnTo>
                    <a:pt x="24" y="226"/>
                  </a:lnTo>
                  <a:lnTo>
                    <a:pt x="16" y="238"/>
                  </a:lnTo>
                  <a:lnTo>
                    <a:pt x="8" y="250"/>
                  </a:lnTo>
                  <a:lnTo>
                    <a:pt x="2" y="264"/>
                  </a:lnTo>
                  <a:lnTo>
                    <a:pt x="0" y="282"/>
                  </a:lnTo>
                  <a:lnTo>
                    <a:pt x="0" y="282"/>
                  </a:lnTo>
                  <a:lnTo>
                    <a:pt x="2" y="294"/>
                  </a:lnTo>
                  <a:lnTo>
                    <a:pt x="4" y="304"/>
                  </a:lnTo>
                  <a:lnTo>
                    <a:pt x="10" y="316"/>
                  </a:lnTo>
                  <a:lnTo>
                    <a:pt x="18" y="326"/>
                  </a:lnTo>
                  <a:lnTo>
                    <a:pt x="18" y="326"/>
                  </a:lnTo>
                  <a:lnTo>
                    <a:pt x="28" y="334"/>
                  </a:lnTo>
                  <a:lnTo>
                    <a:pt x="38" y="338"/>
                  </a:lnTo>
                  <a:lnTo>
                    <a:pt x="46" y="342"/>
                  </a:lnTo>
                  <a:lnTo>
                    <a:pt x="56" y="344"/>
                  </a:lnTo>
                  <a:lnTo>
                    <a:pt x="56" y="344"/>
                  </a:lnTo>
                  <a:lnTo>
                    <a:pt x="224" y="370"/>
                  </a:lnTo>
                  <a:lnTo>
                    <a:pt x="380" y="398"/>
                  </a:lnTo>
                  <a:lnTo>
                    <a:pt x="522" y="426"/>
                  </a:lnTo>
                  <a:lnTo>
                    <a:pt x="652" y="454"/>
                  </a:lnTo>
                  <a:lnTo>
                    <a:pt x="848" y="244"/>
                  </a:lnTo>
                  <a:lnTo>
                    <a:pt x="896" y="290"/>
                  </a:lnTo>
                  <a:lnTo>
                    <a:pt x="896" y="290"/>
                  </a:lnTo>
                  <a:lnTo>
                    <a:pt x="904" y="300"/>
                  </a:lnTo>
                  <a:lnTo>
                    <a:pt x="908" y="312"/>
                  </a:lnTo>
                  <a:lnTo>
                    <a:pt x="912" y="336"/>
                  </a:lnTo>
                  <a:lnTo>
                    <a:pt x="912" y="336"/>
                  </a:lnTo>
                  <a:lnTo>
                    <a:pt x="914" y="346"/>
                  </a:lnTo>
                  <a:lnTo>
                    <a:pt x="916" y="354"/>
                  </a:lnTo>
                  <a:lnTo>
                    <a:pt x="920" y="364"/>
                  </a:lnTo>
                  <a:lnTo>
                    <a:pt x="928" y="372"/>
                  </a:lnTo>
                  <a:lnTo>
                    <a:pt x="928" y="372"/>
                  </a:lnTo>
                  <a:lnTo>
                    <a:pt x="936" y="380"/>
                  </a:lnTo>
                  <a:lnTo>
                    <a:pt x="946" y="386"/>
                  </a:lnTo>
                  <a:lnTo>
                    <a:pt x="958" y="390"/>
                  </a:lnTo>
                  <a:lnTo>
                    <a:pt x="968" y="394"/>
                  </a:lnTo>
                  <a:lnTo>
                    <a:pt x="968" y="394"/>
                  </a:lnTo>
                  <a:lnTo>
                    <a:pt x="978" y="394"/>
                  </a:lnTo>
                  <a:lnTo>
                    <a:pt x="990" y="390"/>
                  </a:lnTo>
                  <a:lnTo>
                    <a:pt x="1002" y="384"/>
                  </a:lnTo>
                  <a:lnTo>
                    <a:pt x="1014" y="372"/>
                  </a:lnTo>
                  <a:lnTo>
                    <a:pt x="1014" y="372"/>
                  </a:lnTo>
                  <a:lnTo>
                    <a:pt x="1026" y="358"/>
                  </a:lnTo>
                  <a:lnTo>
                    <a:pt x="1032" y="346"/>
                  </a:lnTo>
                  <a:lnTo>
                    <a:pt x="1034" y="334"/>
                  </a:lnTo>
                  <a:lnTo>
                    <a:pt x="1036" y="324"/>
                  </a:lnTo>
                  <a:lnTo>
                    <a:pt x="1036" y="324"/>
                  </a:lnTo>
                  <a:lnTo>
                    <a:pt x="1032" y="314"/>
                  </a:lnTo>
                  <a:lnTo>
                    <a:pt x="1028" y="304"/>
                  </a:lnTo>
                  <a:lnTo>
                    <a:pt x="1022" y="294"/>
                  </a:lnTo>
                  <a:lnTo>
                    <a:pt x="1014" y="284"/>
                  </a:lnTo>
                  <a:lnTo>
                    <a:pt x="1014" y="284"/>
                  </a:lnTo>
                  <a:close/>
                </a:path>
              </a:pathLst>
            </a:custGeom>
            <a:blipFill dpi="0" rotWithShape="1">
              <a:blip r:embed="rId5" cstate="print">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8"/>
            <p:cNvSpPr/>
            <p:nvPr/>
          </p:nvSpPr>
          <p:spPr bwMode="auto">
            <a:xfrm>
              <a:off x="2076359" y="2559065"/>
              <a:ext cx="1910171" cy="1029400"/>
            </a:xfrm>
            <a:custGeom>
              <a:avLst/>
              <a:gdLst>
                <a:gd name="T0" fmla="*/ 376 w 1388"/>
                <a:gd name="T1" fmla="*/ 0 h 748"/>
                <a:gd name="T2" fmla="*/ 246 w 1388"/>
                <a:gd name="T3" fmla="*/ 160 h 748"/>
                <a:gd name="T4" fmla="*/ 254 w 1388"/>
                <a:gd name="T5" fmla="*/ 162 h 748"/>
                <a:gd name="T6" fmla="*/ 274 w 1388"/>
                <a:gd name="T7" fmla="*/ 164 h 748"/>
                <a:gd name="T8" fmla="*/ 304 w 1388"/>
                <a:gd name="T9" fmla="*/ 170 h 748"/>
                <a:gd name="T10" fmla="*/ 328 w 1388"/>
                <a:gd name="T11" fmla="*/ 184 h 748"/>
                <a:gd name="T12" fmla="*/ 336 w 1388"/>
                <a:gd name="T13" fmla="*/ 190 h 748"/>
                <a:gd name="T14" fmla="*/ 358 w 1388"/>
                <a:gd name="T15" fmla="*/ 218 h 748"/>
                <a:gd name="T16" fmla="*/ 370 w 1388"/>
                <a:gd name="T17" fmla="*/ 254 h 748"/>
                <a:gd name="T18" fmla="*/ 370 w 1388"/>
                <a:gd name="T19" fmla="*/ 264 h 748"/>
                <a:gd name="T20" fmla="*/ 362 w 1388"/>
                <a:gd name="T21" fmla="*/ 294 h 748"/>
                <a:gd name="T22" fmla="*/ 346 w 1388"/>
                <a:gd name="T23" fmla="*/ 324 h 748"/>
                <a:gd name="T24" fmla="*/ 338 w 1388"/>
                <a:gd name="T25" fmla="*/ 334 h 748"/>
                <a:gd name="T26" fmla="*/ 318 w 1388"/>
                <a:gd name="T27" fmla="*/ 350 h 748"/>
                <a:gd name="T28" fmla="*/ 298 w 1388"/>
                <a:gd name="T29" fmla="*/ 360 h 748"/>
                <a:gd name="T30" fmla="*/ 278 w 1388"/>
                <a:gd name="T31" fmla="*/ 366 h 748"/>
                <a:gd name="T32" fmla="*/ 258 w 1388"/>
                <a:gd name="T33" fmla="*/ 368 h 748"/>
                <a:gd name="T34" fmla="*/ 238 w 1388"/>
                <a:gd name="T35" fmla="*/ 364 h 748"/>
                <a:gd name="T36" fmla="*/ 206 w 1388"/>
                <a:gd name="T37" fmla="*/ 346 h 748"/>
                <a:gd name="T38" fmla="*/ 194 w 1388"/>
                <a:gd name="T39" fmla="*/ 334 h 748"/>
                <a:gd name="T40" fmla="*/ 174 w 1388"/>
                <a:gd name="T41" fmla="*/ 304 h 748"/>
                <a:gd name="T42" fmla="*/ 166 w 1388"/>
                <a:gd name="T43" fmla="*/ 276 h 748"/>
                <a:gd name="T44" fmla="*/ 164 w 1388"/>
                <a:gd name="T45" fmla="*/ 258 h 748"/>
                <a:gd name="T46" fmla="*/ 150 w 1388"/>
                <a:gd name="T47" fmla="*/ 240 h 748"/>
                <a:gd name="T48" fmla="*/ 0 w 1388"/>
                <a:gd name="T49" fmla="*/ 402 h 748"/>
                <a:gd name="T50" fmla="*/ 246 w 1388"/>
                <a:gd name="T51" fmla="*/ 468 h 748"/>
                <a:gd name="T52" fmla="*/ 434 w 1388"/>
                <a:gd name="T53" fmla="*/ 532 h 748"/>
                <a:gd name="T54" fmla="*/ 574 w 1388"/>
                <a:gd name="T55" fmla="*/ 594 h 748"/>
                <a:gd name="T56" fmla="*/ 672 w 1388"/>
                <a:gd name="T57" fmla="*/ 650 h 748"/>
                <a:gd name="T58" fmla="*/ 712 w 1388"/>
                <a:gd name="T59" fmla="*/ 680 h 748"/>
                <a:gd name="T60" fmla="*/ 760 w 1388"/>
                <a:gd name="T61" fmla="*/ 730 h 748"/>
                <a:gd name="T62" fmla="*/ 1004 w 1388"/>
                <a:gd name="T63" fmla="*/ 502 h 748"/>
                <a:gd name="T64" fmla="*/ 1048 w 1388"/>
                <a:gd name="T65" fmla="*/ 546 h 748"/>
                <a:gd name="T66" fmla="*/ 1060 w 1388"/>
                <a:gd name="T67" fmla="*/ 568 h 748"/>
                <a:gd name="T68" fmla="*/ 1064 w 1388"/>
                <a:gd name="T69" fmla="*/ 592 h 748"/>
                <a:gd name="T70" fmla="*/ 1070 w 1388"/>
                <a:gd name="T71" fmla="*/ 612 h 748"/>
                <a:gd name="T72" fmla="*/ 1080 w 1388"/>
                <a:gd name="T73" fmla="*/ 628 h 748"/>
                <a:gd name="T74" fmla="*/ 1090 w 1388"/>
                <a:gd name="T75" fmla="*/ 636 h 748"/>
                <a:gd name="T76" fmla="*/ 1110 w 1388"/>
                <a:gd name="T77" fmla="*/ 648 h 748"/>
                <a:gd name="T78" fmla="*/ 1122 w 1388"/>
                <a:gd name="T79" fmla="*/ 650 h 748"/>
                <a:gd name="T80" fmla="*/ 1142 w 1388"/>
                <a:gd name="T81" fmla="*/ 646 h 748"/>
                <a:gd name="T82" fmla="*/ 1168 w 1388"/>
                <a:gd name="T83" fmla="*/ 628 h 748"/>
                <a:gd name="T84" fmla="*/ 1178 w 1388"/>
                <a:gd name="T85" fmla="*/ 614 h 748"/>
                <a:gd name="T86" fmla="*/ 1188 w 1388"/>
                <a:gd name="T87" fmla="*/ 590 h 748"/>
                <a:gd name="T88" fmla="*/ 1188 w 1388"/>
                <a:gd name="T89" fmla="*/ 580 h 748"/>
                <a:gd name="T90" fmla="*/ 1182 w 1388"/>
                <a:gd name="T91" fmla="*/ 560 h 748"/>
                <a:gd name="T92" fmla="*/ 1166 w 1388"/>
                <a:gd name="T93" fmla="*/ 540 h 748"/>
                <a:gd name="T94" fmla="*/ 1158 w 1388"/>
                <a:gd name="T95" fmla="*/ 534 h 748"/>
                <a:gd name="T96" fmla="*/ 1140 w 1388"/>
                <a:gd name="T97" fmla="*/ 528 h 748"/>
                <a:gd name="T98" fmla="*/ 1128 w 1388"/>
                <a:gd name="T99" fmla="*/ 526 h 748"/>
                <a:gd name="T100" fmla="*/ 1092 w 1388"/>
                <a:gd name="T101" fmla="*/ 520 h 748"/>
                <a:gd name="T102" fmla="*/ 1080 w 1388"/>
                <a:gd name="T103" fmla="*/ 512 h 748"/>
                <a:gd name="T104" fmla="*/ 1036 w 1388"/>
                <a:gd name="T105" fmla="*/ 470 h 748"/>
                <a:gd name="T106" fmla="*/ 1378 w 1388"/>
                <a:gd name="T107" fmla="*/ 8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8" h="748">
                  <a:moveTo>
                    <a:pt x="1378" y="84"/>
                  </a:moveTo>
                  <a:lnTo>
                    <a:pt x="376" y="0"/>
                  </a:lnTo>
                  <a:lnTo>
                    <a:pt x="236" y="148"/>
                  </a:lnTo>
                  <a:lnTo>
                    <a:pt x="246" y="160"/>
                  </a:lnTo>
                  <a:lnTo>
                    <a:pt x="246" y="160"/>
                  </a:lnTo>
                  <a:lnTo>
                    <a:pt x="254" y="162"/>
                  </a:lnTo>
                  <a:lnTo>
                    <a:pt x="274" y="164"/>
                  </a:lnTo>
                  <a:lnTo>
                    <a:pt x="274" y="164"/>
                  </a:lnTo>
                  <a:lnTo>
                    <a:pt x="288" y="166"/>
                  </a:lnTo>
                  <a:lnTo>
                    <a:pt x="304" y="170"/>
                  </a:lnTo>
                  <a:lnTo>
                    <a:pt x="320" y="178"/>
                  </a:lnTo>
                  <a:lnTo>
                    <a:pt x="328" y="184"/>
                  </a:lnTo>
                  <a:lnTo>
                    <a:pt x="336" y="190"/>
                  </a:lnTo>
                  <a:lnTo>
                    <a:pt x="336" y="190"/>
                  </a:lnTo>
                  <a:lnTo>
                    <a:pt x="348" y="204"/>
                  </a:lnTo>
                  <a:lnTo>
                    <a:pt x="358" y="218"/>
                  </a:lnTo>
                  <a:lnTo>
                    <a:pt x="364" y="236"/>
                  </a:lnTo>
                  <a:lnTo>
                    <a:pt x="370" y="254"/>
                  </a:lnTo>
                  <a:lnTo>
                    <a:pt x="370" y="254"/>
                  </a:lnTo>
                  <a:lnTo>
                    <a:pt x="370" y="264"/>
                  </a:lnTo>
                  <a:lnTo>
                    <a:pt x="368" y="274"/>
                  </a:lnTo>
                  <a:lnTo>
                    <a:pt x="362" y="294"/>
                  </a:lnTo>
                  <a:lnTo>
                    <a:pt x="352" y="314"/>
                  </a:lnTo>
                  <a:lnTo>
                    <a:pt x="346" y="324"/>
                  </a:lnTo>
                  <a:lnTo>
                    <a:pt x="338" y="334"/>
                  </a:lnTo>
                  <a:lnTo>
                    <a:pt x="338" y="334"/>
                  </a:lnTo>
                  <a:lnTo>
                    <a:pt x="328" y="342"/>
                  </a:lnTo>
                  <a:lnTo>
                    <a:pt x="318" y="350"/>
                  </a:lnTo>
                  <a:lnTo>
                    <a:pt x="308" y="356"/>
                  </a:lnTo>
                  <a:lnTo>
                    <a:pt x="298" y="360"/>
                  </a:lnTo>
                  <a:lnTo>
                    <a:pt x="288" y="364"/>
                  </a:lnTo>
                  <a:lnTo>
                    <a:pt x="278" y="366"/>
                  </a:lnTo>
                  <a:lnTo>
                    <a:pt x="268" y="368"/>
                  </a:lnTo>
                  <a:lnTo>
                    <a:pt x="258" y="368"/>
                  </a:lnTo>
                  <a:lnTo>
                    <a:pt x="258" y="368"/>
                  </a:lnTo>
                  <a:lnTo>
                    <a:pt x="238" y="364"/>
                  </a:lnTo>
                  <a:lnTo>
                    <a:pt x="222" y="356"/>
                  </a:lnTo>
                  <a:lnTo>
                    <a:pt x="206" y="346"/>
                  </a:lnTo>
                  <a:lnTo>
                    <a:pt x="194" y="334"/>
                  </a:lnTo>
                  <a:lnTo>
                    <a:pt x="194" y="334"/>
                  </a:lnTo>
                  <a:lnTo>
                    <a:pt x="182" y="320"/>
                  </a:lnTo>
                  <a:lnTo>
                    <a:pt x="174" y="304"/>
                  </a:lnTo>
                  <a:lnTo>
                    <a:pt x="170" y="290"/>
                  </a:lnTo>
                  <a:lnTo>
                    <a:pt x="166" y="276"/>
                  </a:lnTo>
                  <a:lnTo>
                    <a:pt x="166" y="276"/>
                  </a:lnTo>
                  <a:lnTo>
                    <a:pt x="164" y="258"/>
                  </a:lnTo>
                  <a:lnTo>
                    <a:pt x="162" y="252"/>
                  </a:lnTo>
                  <a:lnTo>
                    <a:pt x="150" y="240"/>
                  </a:lnTo>
                  <a:lnTo>
                    <a:pt x="0" y="402"/>
                  </a:lnTo>
                  <a:lnTo>
                    <a:pt x="0" y="402"/>
                  </a:lnTo>
                  <a:lnTo>
                    <a:pt x="130" y="434"/>
                  </a:lnTo>
                  <a:lnTo>
                    <a:pt x="246" y="468"/>
                  </a:lnTo>
                  <a:lnTo>
                    <a:pt x="346" y="500"/>
                  </a:lnTo>
                  <a:lnTo>
                    <a:pt x="434" y="532"/>
                  </a:lnTo>
                  <a:lnTo>
                    <a:pt x="510" y="564"/>
                  </a:lnTo>
                  <a:lnTo>
                    <a:pt x="574" y="594"/>
                  </a:lnTo>
                  <a:lnTo>
                    <a:pt x="628" y="622"/>
                  </a:lnTo>
                  <a:lnTo>
                    <a:pt x="672" y="650"/>
                  </a:lnTo>
                  <a:lnTo>
                    <a:pt x="672" y="650"/>
                  </a:lnTo>
                  <a:lnTo>
                    <a:pt x="712" y="680"/>
                  </a:lnTo>
                  <a:lnTo>
                    <a:pt x="740" y="706"/>
                  </a:lnTo>
                  <a:lnTo>
                    <a:pt x="760" y="730"/>
                  </a:lnTo>
                  <a:lnTo>
                    <a:pt x="774" y="748"/>
                  </a:lnTo>
                  <a:lnTo>
                    <a:pt x="1004" y="502"/>
                  </a:lnTo>
                  <a:lnTo>
                    <a:pt x="1048" y="546"/>
                  </a:lnTo>
                  <a:lnTo>
                    <a:pt x="1048" y="546"/>
                  </a:lnTo>
                  <a:lnTo>
                    <a:pt x="1056" y="556"/>
                  </a:lnTo>
                  <a:lnTo>
                    <a:pt x="1060" y="568"/>
                  </a:lnTo>
                  <a:lnTo>
                    <a:pt x="1064" y="592"/>
                  </a:lnTo>
                  <a:lnTo>
                    <a:pt x="1064" y="592"/>
                  </a:lnTo>
                  <a:lnTo>
                    <a:pt x="1066" y="602"/>
                  </a:lnTo>
                  <a:lnTo>
                    <a:pt x="1070" y="612"/>
                  </a:lnTo>
                  <a:lnTo>
                    <a:pt x="1074" y="620"/>
                  </a:lnTo>
                  <a:lnTo>
                    <a:pt x="1080" y="628"/>
                  </a:lnTo>
                  <a:lnTo>
                    <a:pt x="1080" y="628"/>
                  </a:lnTo>
                  <a:lnTo>
                    <a:pt x="1090" y="636"/>
                  </a:lnTo>
                  <a:lnTo>
                    <a:pt x="1100" y="642"/>
                  </a:lnTo>
                  <a:lnTo>
                    <a:pt x="1110" y="648"/>
                  </a:lnTo>
                  <a:lnTo>
                    <a:pt x="1122" y="650"/>
                  </a:lnTo>
                  <a:lnTo>
                    <a:pt x="1122" y="650"/>
                  </a:lnTo>
                  <a:lnTo>
                    <a:pt x="1132" y="650"/>
                  </a:lnTo>
                  <a:lnTo>
                    <a:pt x="1142" y="646"/>
                  </a:lnTo>
                  <a:lnTo>
                    <a:pt x="1154" y="640"/>
                  </a:lnTo>
                  <a:lnTo>
                    <a:pt x="1168" y="628"/>
                  </a:lnTo>
                  <a:lnTo>
                    <a:pt x="1168" y="628"/>
                  </a:lnTo>
                  <a:lnTo>
                    <a:pt x="1178" y="614"/>
                  </a:lnTo>
                  <a:lnTo>
                    <a:pt x="1186" y="602"/>
                  </a:lnTo>
                  <a:lnTo>
                    <a:pt x="1188" y="590"/>
                  </a:lnTo>
                  <a:lnTo>
                    <a:pt x="1188" y="580"/>
                  </a:lnTo>
                  <a:lnTo>
                    <a:pt x="1188" y="580"/>
                  </a:lnTo>
                  <a:lnTo>
                    <a:pt x="1186" y="570"/>
                  </a:lnTo>
                  <a:lnTo>
                    <a:pt x="1182" y="560"/>
                  </a:lnTo>
                  <a:lnTo>
                    <a:pt x="1174" y="550"/>
                  </a:lnTo>
                  <a:lnTo>
                    <a:pt x="1166" y="540"/>
                  </a:lnTo>
                  <a:lnTo>
                    <a:pt x="1166" y="540"/>
                  </a:lnTo>
                  <a:lnTo>
                    <a:pt x="1158" y="534"/>
                  </a:lnTo>
                  <a:lnTo>
                    <a:pt x="1150" y="530"/>
                  </a:lnTo>
                  <a:lnTo>
                    <a:pt x="1140" y="528"/>
                  </a:lnTo>
                  <a:lnTo>
                    <a:pt x="1128" y="526"/>
                  </a:lnTo>
                  <a:lnTo>
                    <a:pt x="1128" y="526"/>
                  </a:lnTo>
                  <a:lnTo>
                    <a:pt x="1104" y="524"/>
                  </a:lnTo>
                  <a:lnTo>
                    <a:pt x="1092" y="520"/>
                  </a:lnTo>
                  <a:lnTo>
                    <a:pt x="1080" y="512"/>
                  </a:lnTo>
                  <a:lnTo>
                    <a:pt x="1080" y="512"/>
                  </a:lnTo>
                  <a:lnTo>
                    <a:pt x="1078" y="512"/>
                  </a:lnTo>
                  <a:lnTo>
                    <a:pt x="1036" y="470"/>
                  </a:lnTo>
                  <a:lnTo>
                    <a:pt x="1388" y="94"/>
                  </a:lnTo>
                  <a:lnTo>
                    <a:pt x="1378" y="84"/>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9"/>
            <p:cNvSpPr/>
            <p:nvPr/>
          </p:nvSpPr>
          <p:spPr bwMode="auto">
            <a:xfrm>
              <a:off x="3138788" y="2726961"/>
              <a:ext cx="1403728" cy="1439508"/>
            </a:xfrm>
            <a:custGeom>
              <a:avLst/>
              <a:gdLst>
                <a:gd name="T0" fmla="*/ 902 w 1020"/>
                <a:gd name="T1" fmla="*/ 132 h 1046"/>
                <a:gd name="T2" fmla="*/ 936 w 1020"/>
                <a:gd name="T3" fmla="*/ 124 h 1046"/>
                <a:gd name="T4" fmla="*/ 964 w 1020"/>
                <a:gd name="T5" fmla="*/ 114 h 1046"/>
                <a:gd name="T6" fmla="*/ 980 w 1020"/>
                <a:gd name="T7" fmla="*/ 98 h 1046"/>
                <a:gd name="T8" fmla="*/ 994 w 1020"/>
                <a:gd name="T9" fmla="*/ 68 h 1046"/>
                <a:gd name="T10" fmla="*/ 990 w 1020"/>
                <a:gd name="T11" fmla="*/ 46 h 1046"/>
                <a:gd name="T12" fmla="*/ 972 w 1020"/>
                <a:gd name="T13" fmla="*/ 20 h 1046"/>
                <a:gd name="T14" fmla="*/ 940 w 1020"/>
                <a:gd name="T15" fmla="*/ 2 h 1046"/>
                <a:gd name="T16" fmla="*/ 924 w 1020"/>
                <a:gd name="T17" fmla="*/ 0 h 1046"/>
                <a:gd name="T18" fmla="*/ 904 w 1020"/>
                <a:gd name="T19" fmla="*/ 8 h 1046"/>
                <a:gd name="T20" fmla="*/ 886 w 1020"/>
                <a:gd name="T21" fmla="*/ 22 h 1046"/>
                <a:gd name="T22" fmla="*/ 872 w 1020"/>
                <a:gd name="T23" fmla="*/ 48 h 1046"/>
                <a:gd name="T24" fmla="*/ 868 w 1020"/>
                <a:gd name="T25" fmla="*/ 84 h 1046"/>
                <a:gd name="T26" fmla="*/ 858 w 1020"/>
                <a:gd name="T27" fmla="*/ 108 h 1046"/>
                <a:gd name="T28" fmla="*/ 652 w 1020"/>
                <a:gd name="T29" fmla="*/ 4 h 1046"/>
                <a:gd name="T30" fmla="*/ 334 w 1020"/>
                <a:gd name="T31" fmla="*/ 360 h 1046"/>
                <a:gd name="T32" fmla="*/ 362 w 1020"/>
                <a:gd name="T33" fmla="*/ 364 h 1046"/>
                <a:gd name="T34" fmla="*/ 408 w 1020"/>
                <a:gd name="T35" fmla="*/ 378 h 1046"/>
                <a:gd name="T36" fmla="*/ 422 w 1020"/>
                <a:gd name="T37" fmla="*/ 390 h 1046"/>
                <a:gd name="T38" fmla="*/ 452 w 1020"/>
                <a:gd name="T39" fmla="*/ 436 h 1046"/>
                <a:gd name="T40" fmla="*/ 456 w 1020"/>
                <a:gd name="T41" fmla="*/ 464 h 1046"/>
                <a:gd name="T42" fmla="*/ 440 w 1020"/>
                <a:gd name="T43" fmla="*/ 514 h 1046"/>
                <a:gd name="T44" fmla="*/ 424 w 1020"/>
                <a:gd name="T45" fmla="*/ 534 h 1046"/>
                <a:gd name="T46" fmla="*/ 396 w 1020"/>
                <a:gd name="T47" fmla="*/ 556 h 1046"/>
                <a:gd name="T48" fmla="*/ 364 w 1020"/>
                <a:gd name="T49" fmla="*/ 566 h 1046"/>
                <a:gd name="T50" fmla="*/ 344 w 1020"/>
                <a:gd name="T51" fmla="*/ 568 h 1046"/>
                <a:gd name="T52" fmla="*/ 294 w 1020"/>
                <a:gd name="T53" fmla="*/ 546 h 1046"/>
                <a:gd name="T54" fmla="*/ 268 w 1020"/>
                <a:gd name="T55" fmla="*/ 520 h 1046"/>
                <a:gd name="T56" fmla="*/ 254 w 1020"/>
                <a:gd name="T57" fmla="*/ 476 h 1046"/>
                <a:gd name="T58" fmla="*/ 248 w 1020"/>
                <a:gd name="T59" fmla="*/ 452 h 1046"/>
                <a:gd name="T60" fmla="*/ 170 w 1020"/>
                <a:gd name="T61" fmla="*/ 856 h 1046"/>
                <a:gd name="T62" fmla="*/ 110 w 1020"/>
                <a:gd name="T63" fmla="*/ 914 h 1046"/>
                <a:gd name="T64" fmla="*/ 76 w 1020"/>
                <a:gd name="T65" fmla="*/ 922 h 1046"/>
                <a:gd name="T66" fmla="*/ 48 w 1020"/>
                <a:gd name="T67" fmla="*/ 932 h 1046"/>
                <a:gd name="T68" fmla="*/ 32 w 1020"/>
                <a:gd name="T69" fmla="*/ 946 h 1046"/>
                <a:gd name="T70" fmla="*/ 18 w 1020"/>
                <a:gd name="T71" fmla="*/ 978 h 1046"/>
                <a:gd name="T72" fmla="*/ 22 w 1020"/>
                <a:gd name="T73" fmla="*/ 1000 h 1046"/>
                <a:gd name="T74" fmla="*/ 40 w 1020"/>
                <a:gd name="T75" fmla="*/ 1024 h 1046"/>
                <a:gd name="T76" fmla="*/ 76 w 1020"/>
                <a:gd name="T77" fmla="*/ 1046 h 1046"/>
                <a:gd name="T78" fmla="*/ 98 w 1020"/>
                <a:gd name="T79" fmla="*/ 1042 h 1046"/>
                <a:gd name="T80" fmla="*/ 126 w 1020"/>
                <a:gd name="T81" fmla="*/ 1024 h 1046"/>
                <a:gd name="T82" fmla="*/ 138 w 1020"/>
                <a:gd name="T83" fmla="*/ 1006 h 1046"/>
                <a:gd name="T84" fmla="*/ 142 w 1020"/>
                <a:gd name="T85" fmla="*/ 986 h 1046"/>
                <a:gd name="T86" fmla="*/ 154 w 1020"/>
                <a:gd name="T87" fmla="*/ 936 h 1046"/>
                <a:gd name="T88" fmla="*/ 204 w 1020"/>
                <a:gd name="T89" fmla="*/ 888 h 1046"/>
                <a:gd name="T90" fmla="*/ 732 w 1020"/>
                <a:gd name="T91" fmla="*/ 654 h 1046"/>
                <a:gd name="T92" fmla="*/ 704 w 1020"/>
                <a:gd name="T93" fmla="*/ 648 h 1046"/>
                <a:gd name="T94" fmla="*/ 674 w 1020"/>
                <a:gd name="T95" fmla="*/ 642 h 1046"/>
                <a:gd name="T96" fmla="*/ 644 w 1020"/>
                <a:gd name="T97" fmla="*/ 624 h 1046"/>
                <a:gd name="T98" fmla="*/ 622 w 1020"/>
                <a:gd name="T99" fmla="*/ 594 h 1046"/>
                <a:gd name="T100" fmla="*/ 610 w 1020"/>
                <a:gd name="T101" fmla="*/ 560 h 1046"/>
                <a:gd name="T102" fmla="*/ 616 w 1020"/>
                <a:gd name="T103" fmla="*/ 520 h 1046"/>
                <a:gd name="T104" fmla="*/ 642 w 1020"/>
                <a:gd name="T105" fmla="*/ 480 h 1046"/>
                <a:gd name="T106" fmla="*/ 660 w 1020"/>
                <a:gd name="T107" fmla="*/ 464 h 1046"/>
                <a:gd name="T108" fmla="*/ 690 w 1020"/>
                <a:gd name="T109" fmla="*/ 450 h 1046"/>
                <a:gd name="T110" fmla="*/ 720 w 1020"/>
                <a:gd name="T111" fmla="*/ 446 h 1046"/>
                <a:gd name="T112" fmla="*/ 758 w 1020"/>
                <a:gd name="T113" fmla="*/ 458 h 1046"/>
                <a:gd name="T114" fmla="*/ 786 w 1020"/>
                <a:gd name="T115" fmla="*/ 480 h 1046"/>
                <a:gd name="T116" fmla="*/ 810 w 1020"/>
                <a:gd name="T117" fmla="*/ 524 h 1046"/>
                <a:gd name="T118" fmla="*/ 816 w 1020"/>
                <a:gd name="T119" fmla="*/ 556 h 1046"/>
                <a:gd name="T120" fmla="*/ 1020 w 1020"/>
                <a:gd name="T121" fmla="*/ 35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0" h="1046">
                  <a:moveTo>
                    <a:pt x="890" y="140"/>
                  </a:moveTo>
                  <a:lnTo>
                    <a:pt x="890" y="140"/>
                  </a:lnTo>
                  <a:lnTo>
                    <a:pt x="902" y="132"/>
                  </a:lnTo>
                  <a:lnTo>
                    <a:pt x="912" y="128"/>
                  </a:lnTo>
                  <a:lnTo>
                    <a:pt x="936" y="124"/>
                  </a:lnTo>
                  <a:lnTo>
                    <a:pt x="936" y="124"/>
                  </a:lnTo>
                  <a:lnTo>
                    <a:pt x="946" y="122"/>
                  </a:lnTo>
                  <a:lnTo>
                    <a:pt x="956" y="118"/>
                  </a:lnTo>
                  <a:lnTo>
                    <a:pt x="964" y="114"/>
                  </a:lnTo>
                  <a:lnTo>
                    <a:pt x="972" y="108"/>
                  </a:lnTo>
                  <a:lnTo>
                    <a:pt x="972" y="108"/>
                  </a:lnTo>
                  <a:lnTo>
                    <a:pt x="980" y="98"/>
                  </a:lnTo>
                  <a:lnTo>
                    <a:pt x="986" y="88"/>
                  </a:lnTo>
                  <a:lnTo>
                    <a:pt x="992" y="78"/>
                  </a:lnTo>
                  <a:lnTo>
                    <a:pt x="994" y="68"/>
                  </a:lnTo>
                  <a:lnTo>
                    <a:pt x="994" y="68"/>
                  </a:lnTo>
                  <a:lnTo>
                    <a:pt x="994" y="56"/>
                  </a:lnTo>
                  <a:lnTo>
                    <a:pt x="990" y="46"/>
                  </a:lnTo>
                  <a:lnTo>
                    <a:pt x="984" y="34"/>
                  </a:lnTo>
                  <a:lnTo>
                    <a:pt x="972" y="20"/>
                  </a:lnTo>
                  <a:lnTo>
                    <a:pt x="972" y="20"/>
                  </a:lnTo>
                  <a:lnTo>
                    <a:pt x="960" y="12"/>
                  </a:lnTo>
                  <a:lnTo>
                    <a:pt x="950" y="4"/>
                  </a:lnTo>
                  <a:lnTo>
                    <a:pt x="940" y="2"/>
                  </a:lnTo>
                  <a:lnTo>
                    <a:pt x="930" y="0"/>
                  </a:lnTo>
                  <a:lnTo>
                    <a:pt x="930" y="0"/>
                  </a:lnTo>
                  <a:lnTo>
                    <a:pt x="924" y="0"/>
                  </a:lnTo>
                  <a:lnTo>
                    <a:pt x="924" y="0"/>
                  </a:lnTo>
                  <a:lnTo>
                    <a:pt x="914" y="2"/>
                  </a:lnTo>
                  <a:lnTo>
                    <a:pt x="904" y="8"/>
                  </a:lnTo>
                  <a:lnTo>
                    <a:pt x="894" y="14"/>
                  </a:lnTo>
                  <a:lnTo>
                    <a:pt x="886" y="22"/>
                  </a:lnTo>
                  <a:lnTo>
                    <a:pt x="886" y="22"/>
                  </a:lnTo>
                  <a:lnTo>
                    <a:pt x="878" y="30"/>
                  </a:lnTo>
                  <a:lnTo>
                    <a:pt x="874" y="40"/>
                  </a:lnTo>
                  <a:lnTo>
                    <a:pt x="872" y="48"/>
                  </a:lnTo>
                  <a:lnTo>
                    <a:pt x="870" y="60"/>
                  </a:lnTo>
                  <a:lnTo>
                    <a:pt x="870" y="60"/>
                  </a:lnTo>
                  <a:lnTo>
                    <a:pt x="868" y="84"/>
                  </a:lnTo>
                  <a:lnTo>
                    <a:pt x="864" y="96"/>
                  </a:lnTo>
                  <a:lnTo>
                    <a:pt x="858" y="108"/>
                  </a:lnTo>
                  <a:lnTo>
                    <a:pt x="858" y="108"/>
                  </a:lnTo>
                  <a:lnTo>
                    <a:pt x="856" y="110"/>
                  </a:lnTo>
                  <a:lnTo>
                    <a:pt x="812" y="154"/>
                  </a:lnTo>
                  <a:lnTo>
                    <a:pt x="652" y="4"/>
                  </a:lnTo>
                  <a:lnTo>
                    <a:pt x="326" y="352"/>
                  </a:lnTo>
                  <a:lnTo>
                    <a:pt x="334" y="360"/>
                  </a:lnTo>
                  <a:lnTo>
                    <a:pt x="334" y="360"/>
                  </a:lnTo>
                  <a:lnTo>
                    <a:pt x="340" y="362"/>
                  </a:lnTo>
                  <a:lnTo>
                    <a:pt x="362" y="364"/>
                  </a:lnTo>
                  <a:lnTo>
                    <a:pt x="362" y="364"/>
                  </a:lnTo>
                  <a:lnTo>
                    <a:pt x="376" y="366"/>
                  </a:lnTo>
                  <a:lnTo>
                    <a:pt x="392" y="370"/>
                  </a:lnTo>
                  <a:lnTo>
                    <a:pt x="408" y="378"/>
                  </a:lnTo>
                  <a:lnTo>
                    <a:pt x="416" y="384"/>
                  </a:lnTo>
                  <a:lnTo>
                    <a:pt x="422" y="390"/>
                  </a:lnTo>
                  <a:lnTo>
                    <a:pt x="422" y="390"/>
                  </a:lnTo>
                  <a:lnTo>
                    <a:pt x="434" y="404"/>
                  </a:lnTo>
                  <a:lnTo>
                    <a:pt x="444" y="418"/>
                  </a:lnTo>
                  <a:lnTo>
                    <a:pt x="452" y="436"/>
                  </a:lnTo>
                  <a:lnTo>
                    <a:pt x="456" y="454"/>
                  </a:lnTo>
                  <a:lnTo>
                    <a:pt x="456" y="454"/>
                  </a:lnTo>
                  <a:lnTo>
                    <a:pt x="456" y="464"/>
                  </a:lnTo>
                  <a:lnTo>
                    <a:pt x="456" y="474"/>
                  </a:lnTo>
                  <a:lnTo>
                    <a:pt x="450" y="494"/>
                  </a:lnTo>
                  <a:lnTo>
                    <a:pt x="440" y="514"/>
                  </a:lnTo>
                  <a:lnTo>
                    <a:pt x="432" y="524"/>
                  </a:lnTo>
                  <a:lnTo>
                    <a:pt x="424" y="534"/>
                  </a:lnTo>
                  <a:lnTo>
                    <a:pt x="424" y="534"/>
                  </a:lnTo>
                  <a:lnTo>
                    <a:pt x="416" y="542"/>
                  </a:lnTo>
                  <a:lnTo>
                    <a:pt x="406" y="550"/>
                  </a:lnTo>
                  <a:lnTo>
                    <a:pt x="396" y="556"/>
                  </a:lnTo>
                  <a:lnTo>
                    <a:pt x="386" y="560"/>
                  </a:lnTo>
                  <a:lnTo>
                    <a:pt x="374" y="564"/>
                  </a:lnTo>
                  <a:lnTo>
                    <a:pt x="364" y="566"/>
                  </a:lnTo>
                  <a:lnTo>
                    <a:pt x="354" y="568"/>
                  </a:lnTo>
                  <a:lnTo>
                    <a:pt x="344" y="568"/>
                  </a:lnTo>
                  <a:lnTo>
                    <a:pt x="344" y="568"/>
                  </a:lnTo>
                  <a:lnTo>
                    <a:pt x="326" y="564"/>
                  </a:lnTo>
                  <a:lnTo>
                    <a:pt x="308" y="556"/>
                  </a:lnTo>
                  <a:lnTo>
                    <a:pt x="294" y="546"/>
                  </a:lnTo>
                  <a:lnTo>
                    <a:pt x="280" y="534"/>
                  </a:lnTo>
                  <a:lnTo>
                    <a:pt x="280" y="534"/>
                  </a:lnTo>
                  <a:lnTo>
                    <a:pt x="268" y="520"/>
                  </a:lnTo>
                  <a:lnTo>
                    <a:pt x="262" y="504"/>
                  </a:lnTo>
                  <a:lnTo>
                    <a:pt x="256" y="490"/>
                  </a:lnTo>
                  <a:lnTo>
                    <a:pt x="254" y="476"/>
                  </a:lnTo>
                  <a:lnTo>
                    <a:pt x="254" y="476"/>
                  </a:lnTo>
                  <a:lnTo>
                    <a:pt x="250" y="458"/>
                  </a:lnTo>
                  <a:lnTo>
                    <a:pt x="248" y="452"/>
                  </a:lnTo>
                  <a:lnTo>
                    <a:pt x="240" y="444"/>
                  </a:lnTo>
                  <a:lnTo>
                    <a:pt x="0" y="698"/>
                  </a:lnTo>
                  <a:lnTo>
                    <a:pt x="170" y="856"/>
                  </a:lnTo>
                  <a:lnTo>
                    <a:pt x="122" y="906"/>
                  </a:lnTo>
                  <a:lnTo>
                    <a:pt x="122" y="906"/>
                  </a:lnTo>
                  <a:lnTo>
                    <a:pt x="110" y="914"/>
                  </a:lnTo>
                  <a:lnTo>
                    <a:pt x="98" y="918"/>
                  </a:lnTo>
                  <a:lnTo>
                    <a:pt x="76" y="922"/>
                  </a:lnTo>
                  <a:lnTo>
                    <a:pt x="76" y="922"/>
                  </a:lnTo>
                  <a:lnTo>
                    <a:pt x="66" y="924"/>
                  </a:lnTo>
                  <a:lnTo>
                    <a:pt x="56" y="926"/>
                  </a:lnTo>
                  <a:lnTo>
                    <a:pt x="48" y="932"/>
                  </a:lnTo>
                  <a:lnTo>
                    <a:pt x="40" y="938"/>
                  </a:lnTo>
                  <a:lnTo>
                    <a:pt x="40" y="938"/>
                  </a:lnTo>
                  <a:lnTo>
                    <a:pt x="32" y="946"/>
                  </a:lnTo>
                  <a:lnTo>
                    <a:pt x="26" y="956"/>
                  </a:lnTo>
                  <a:lnTo>
                    <a:pt x="20" y="968"/>
                  </a:lnTo>
                  <a:lnTo>
                    <a:pt x="18" y="978"/>
                  </a:lnTo>
                  <a:lnTo>
                    <a:pt x="18" y="978"/>
                  </a:lnTo>
                  <a:lnTo>
                    <a:pt x="18" y="988"/>
                  </a:lnTo>
                  <a:lnTo>
                    <a:pt x="22" y="1000"/>
                  </a:lnTo>
                  <a:lnTo>
                    <a:pt x="28" y="1012"/>
                  </a:lnTo>
                  <a:lnTo>
                    <a:pt x="40" y="1024"/>
                  </a:lnTo>
                  <a:lnTo>
                    <a:pt x="40" y="1024"/>
                  </a:lnTo>
                  <a:lnTo>
                    <a:pt x="52" y="1036"/>
                  </a:lnTo>
                  <a:lnTo>
                    <a:pt x="66" y="1042"/>
                  </a:lnTo>
                  <a:lnTo>
                    <a:pt x="76" y="1046"/>
                  </a:lnTo>
                  <a:lnTo>
                    <a:pt x="88" y="1046"/>
                  </a:lnTo>
                  <a:lnTo>
                    <a:pt x="88" y="1046"/>
                  </a:lnTo>
                  <a:lnTo>
                    <a:pt x="98" y="1042"/>
                  </a:lnTo>
                  <a:lnTo>
                    <a:pt x="108" y="1038"/>
                  </a:lnTo>
                  <a:lnTo>
                    <a:pt x="118" y="1032"/>
                  </a:lnTo>
                  <a:lnTo>
                    <a:pt x="126" y="1024"/>
                  </a:lnTo>
                  <a:lnTo>
                    <a:pt x="126" y="1024"/>
                  </a:lnTo>
                  <a:lnTo>
                    <a:pt x="132" y="1016"/>
                  </a:lnTo>
                  <a:lnTo>
                    <a:pt x="138" y="1006"/>
                  </a:lnTo>
                  <a:lnTo>
                    <a:pt x="140" y="996"/>
                  </a:lnTo>
                  <a:lnTo>
                    <a:pt x="142" y="986"/>
                  </a:lnTo>
                  <a:lnTo>
                    <a:pt x="142" y="986"/>
                  </a:lnTo>
                  <a:lnTo>
                    <a:pt x="144" y="962"/>
                  </a:lnTo>
                  <a:lnTo>
                    <a:pt x="148" y="948"/>
                  </a:lnTo>
                  <a:lnTo>
                    <a:pt x="154" y="936"/>
                  </a:lnTo>
                  <a:lnTo>
                    <a:pt x="154" y="936"/>
                  </a:lnTo>
                  <a:lnTo>
                    <a:pt x="156" y="936"/>
                  </a:lnTo>
                  <a:lnTo>
                    <a:pt x="204" y="888"/>
                  </a:lnTo>
                  <a:lnTo>
                    <a:pt x="370" y="1044"/>
                  </a:lnTo>
                  <a:lnTo>
                    <a:pt x="734" y="656"/>
                  </a:lnTo>
                  <a:lnTo>
                    <a:pt x="732" y="654"/>
                  </a:lnTo>
                  <a:lnTo>
                    <a:pt x="732" y="654"/>
                  </a:lnTo>
                  <a:lnTo>
                    <a:pt x="724" y="652"/>
                  </a:lnTo>
                  <a:lnTo>
                    <a:pt x="704" y="648"/>
                  </a:lnTo>
                  <a:lnTo>
                    <a:pt x="704" y="648"/>
                  </a:lnTo>
                  <a:lnTo>
                    <a:pt x="690" y="646"/>
                  </a:lnTo>
                  <a:lnTo>
                    <a:pt x="674" y="642"/>
                  </a:lnTo>
                  <a:lnTo>
                    <a:pt x="658" y="634"/>
                  </a:lnTo>
                  <a:lnTo>
                    <a:pt x="650" y="630"/>
                  </a:lnTo>
                  <a:lnTo>
                    <a:pt x="644" y="624"/>
                  </a:lnTo>
                  <a:lnTo>
                    <a:pt x="644" y="624"/>
                  </a:lnTo>
                  <a:lnTo>
                    <a:pt x="632" y="610"/>
                  </a:lnTo>
                  <a:lnTo>
                    <a:pt x="622" y="594"/>
                  </a:lnTo>
                  <a:lnTo>
                    <a:pt x="614" y="578"/>
                  </a:lnTo>
                  <a:lnTo>
                    <a:pt x="610" y="560"/>
                  </a:lnTo>
                  <a:lnTo>
                    <a:pt x="610" y="560"/>
                  </a:lnTo>
                  <a:lnTo>
                    <a:pt x="610" y="550"/>
                  </a:lnTo>
                  <a:lnTo>
                    <a:pt x="610" y="540"/>
                  </a:lnTo>
                  <a:lnTo>
                    <a:pt x="616" y="520"/>
                  </a:lnTo>
                  <a:lnTo>
                    <a:pt x="626" y="498"/>
                  </a:lnTo>
                  <a:lnTo>
                    <a:pt x="632" y="490"/>
                  </a:lnTo>
                  <a:lnTo>
                    <a:pt x="642" y="480"/>
                  </a:lnTo>
                  <a:lnTo>
                    <a:pt x="642" y="480"/>
                  </a:lnTo>
                  <a:lnTo>
                    <a:pt x="650" y="472"/>
                  </a:lnTo>
                  <a:lnTo>
                    <a:pt x="660" y="464"/>
                  </a:lnTo>
                  <a:lnTo>
                    <a:pt x="670" y="458"/>
                  </a:lnTo>
                  <a:lnTo>
                    <a:pt x="680" y="452"/>
                  </a:lnTo>
                  <a:lnTo>
                    <a:pt x="690" y="450"/>
                  </a:lnTo>
                  <a:lnTo>
                    <a:pt x="702" y="446"/>
                  </a:lnTo>
                  <a:lnTo>
                    <a:pt x="712" y="446"/>
                  </a:lnTo>
                  <a:lnTo>
                    <a:pt x="720" y="446"/>
                  </a:lnTo>
                  <a:lnTo>
                    <a:pt x="720" y="446"/>
                  </a:lnTo>
                  <a:lnTo>
                    <a:pt x="740" y="450"/>
                  </a:lnTo>
                  <a:lnTo>
                    <a:pt x="758" y="458"/>
                  </a:lnTo>
                  <a:lnTo>
                    <a:pt x="772" y="468"/>
                  </a:lnTo>
                  <a:lnTo>
                    <a:pt x="786" y="480"/>
                  </a:lnTo>
                  <a:lnTo>
                    <a:pt x="786" y="480"/>
                  </a:lnTo>
                  <a:lnTo>
                    <a:pt x="796" y="494"/>
                  </a:lnTo>
                  <a:lnTo>
                    <a:pt x="804" y="510"/>
                  </a:lnTo>
                  <a:lnTo>
                    <a:pt x="810" y="524"/>
                  </a:lnTo>
                  <a:lnTo>
                    <a:pt x="812" y="538"/>
                  </a:lnTo>
                  <a:lnTo>
                    <a:pt x="812" y="538"/>
                  </a:lnTo>
                  <a:lnTo>
                    <a:pt x="816" y="556"/>
                  </a:lnTo>
                  <a:lnTo>
                    <a:pt x="818" y="560"/>
                  </a:lnTo>
                  <a:lnTo>
                    <a:pt x="820" y="564"/>
                  </a:lnTo>
                  <a:lnTo>
                    <a:pt x="1020" y="350"/>
                  </a:lnTo>
                  <a:lnTo>
                    <a:pt x="846" y="186"/>
                  </a:lnTo>
                  <a:lnTo>
                    <a:pt x="890" y="140"/>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0"/>
            <p:cNvSpPr/>
            <p:nvPr/>
          </p:nvSpPr>
          <p:spPr bwMode="auto">
            <a:xfrm>
              <a:off x="3758080" y="3252671"/>
              <a:ext cx="996371" cy="1750530"/>
            </a:xfrm>
            <a:custGeom>
              <a:avLst/>
              <a:gdLst>
                <a:gd name="T0" fmla="*/ 376 w 724"/>
                <a:gd name="T1" fmla="*/ 244 h 1272"/>
                <a:gd name="T2" fmla="*/ 340 w 724"/>
                <a:gd name="T3" fmla="*/ 208 h 1272"/>
                <a:gd name="T4" fmla="*/ 326 w 724"/>
                <a:gd name="T5" fmla="*/ 184 h 1272"/>
                <a:gd name="T6" fmla="*/ 322 w 724"/>
                <a:gd name="T7" fmla="*/ 162 h 1272"/>
                <a:gd name="T8" fmla="*/ 318 w 724"/>
                <a:gd name="T9" fmla="*/ 142 h 1272"/>
                <a:gd name="T10" fmla="*/ 308 w 724"/>
                <a:gd name="T11" fmla="*/ 126 h 1272"/>
                <a:gd name="T12" fmla="*/ 298 w 724"/>
                <a:gd name="T13" fmla="*/ 118 h 1272"/>
                <a:gd name="T14" fmla="*/ 278 w 724"/>
                <a:gd name="T15" fmla="*/ 106 h 1272"/>
                <a:gd name="T16" fmla="*/ 266 w 724"/>
                <a:gd name="T17" fmla="*/ 104 h 1272"/>
                <a:gd name="T18" fmla="*/ 244 w 724"/>
                <a:gd name="T19" fmla="*/ 108 h 1272"/>
                <a:gd name="T20" fmla="*/ 220 w 724"/>
                <a:gd name="T21" fmla="*/ 126 h 1272"/>
                <a:gd name="T22" fmla="*/ 208 w 724"/>
                <a:gd name="T23" fmla="*/ 138 h 1272"/>
                <a:gd name="T24" fmla="*/ 200 w 724"/>
                <a:gd name="T25" fmla="*/ 162 h 1272"/>
                <a:gd name="T26" fmla="*/ 200 w 724"/>
                <a:gd name="T27" fmla="*/ 172 h 1272"/>
                <a:gd name="T28" fmla="*/ 206 w 724"/>
                <a:gd name="T29" fmla="*/ 194 h 1272"/>
                <a:gd name="T30" fmla="*/ 222 w 724"/>
                <a:gd name="T31" fmla="*/ 212 h 1272"/>
                <a:gd name="T32" fmla="*/ 230 w 724"/>
                <a:gd name="T33" fmla="*/ 220 h 1272"/>
                <a:gd name="T34" fmla="*/ 248 w 724"/>
                <a:gd name="T35" fmla="*/ 226 h 1272"/>
                <a:gd name="T36" fmla="*/ 258 w 724"/>
                <a:gd name="T37" fmla="*/ 228 h 1272"/>
                <a:gd name="T38" fmla="*/ 296 w 724"/>
                <a:gd name="T39" fmla="*/ 234 h 1272"/>
                <a:gd name="T40" fmla="*/ 308 w 724"/>
                <a:gd name="T41" fmla="*/ 240 h 1272"/>
                <a:gd name="T42" fmla="*/ 346 w 724"/>
                <a:gd name="T43" fmla="*/ 278 h 1272"/>
                <a:gd name="T44" fmla="*/ 0 w 724"/>
                <a:gd name="T45" fmla="*/ 646 h 1272"/>
                <a:gd name="T46" fmla="*/ 28 w 724"/>
                <a:gd name="T47" fmla="*/ 666 h 1272"/>
                <a:gd name="T48" fmla="*/ 68 w 724"/>
                <a:gd name="T49" fmla="*/ 710 h 1272"/>
                <a:gd name="T50" fmla="*/ 92 w 724"/>
                <a:gd name="T51" fmla="*/ 744 h 1272"/>
                <a:gd name="T52" fmla="*/ 148 w 724"/>
                <a:gd name="T53" fmla="*/ 838 h 1272"/>
                <a:gd name="T54" fmla="*/ 212 w 724"/>
                <a:gd name="T55" fmla="*/ 974 h 1272"/>
                <a:gd name="T56" fmla="*/ 286 w 724"/>
                <a:gd name="T57" fmla="*/ 1160 h 1272"/>
                <a:gd name="T58" fmla="*/ 484 w 724"/>
                <a:gd name="T59" fmla="*/ 1102 h 1272"/>
                <a:gd name="T60" fmla="*/ 464 w 724"/>
                <a:gd name="T61" fmla="*/ 1100 h 1272"/>
                <a:gd name="T62" fmla="*/ 450 w 724"/>
                <a:gd name="T63" fmla="*/ 1098 h 1272"/>
                <a:gd name="T64" fmla="*/ 418 w 724"/>
                <a:gd name="T65" fmla="*/ 1086 h 1272"/>
                <a:gd name="T66" fmla="*/ 402 w 724"/>
                <a:gd name="T67" fmla="*/ 1074 h 1272"/>
                <a:gd name="T68" fmla="*/ 390 w 724"/>
                <a:gd name="T69" fmla="*/ 1060 h 1272"/>
                <a:gd name="T70" fmla="*/ 372 w 724"/>
                <a:gd name="T71" fmla="*/ 1028 h 1272"/>
                <a:gd name="T72" fmla="*/ 368 w 724"/>
                <a:gd name="T73" fmla="*/ 1010 h 1272"/>
                <a:gd name="T74" fmla="*/ 370 w 724"/>
                <a:gd name="T75" fmla="*/ 990 h 1272"/>
                <a:gd name="T76" fmla="*/ 386 w 724"/>
                <a:gd name="T77" fmla="*/ 950 h 1272"/>
                <a:gd name="T78" fmla="*/ 400 w 724"/>
                <a:gd name="T79" fmla="*/ 930 h 1272"/>
                <a:gd name="T80" fmla="*/ 410 w 724"/>
                <a:gd name="T81" fmla="*/ 922 h 1272"/>
                <a:gd name="T82" fmla="*/ 430 w 724"/>
                <a:gd name="T83" fmla="*/ 908 h 1272"/>
                <a:gd name="T84" fmla="*/ 450 w 724"/>
                <a:gd name="T85" fmla="*/ 900 h 1272"/>
                <a:gd name="T86" fmla="*/ 470 w 724"/>
                <a:gd name="T87" fmla="*/ 896 h 1272"/>
                <a:gd name="T88" fmla="*/ 480 w 724"/>
                <a:gd name="T89" fmla="*/ 896 h 1272"/>
                <a:gd name="T90" fmla="*/ 516 w 724"/>
                <a:gd name="T91" fmla="*/ 908 h 1272"/>
                <a:gd name="T92" fmla="*/ 544 w 724"/>
                <a:gd name="T93" fmla="*/ 930 h 1272"/>
                <a:gd name="T94" fmla="*/ 556 w 724"/>
                <a:gd name="T95" fmla="*/ 944 h 1272"/>
                <a:gd name="T96" fmla="*/ 568 w 724"/>
                <a:gd name="T97" fmla="*/ 974 h 1272"/>
                <a:gd name="T98" fmla="*/ 572 w 724"/>
                <a:gd name="T99" fmla="*/ 988 h 1272"/>
                <a:gd name="T100" fmla="*/ 724 w 724"/>
                <a:gd name="T101" fmla="*/ 844 h 1272"/>
                <a:gd name="T102" fmla="*/ 606 w 724"/>
                <a:gd name="T10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1272">
                  <a:moveTo>
                    <a:pt x="606" y="0"/>
                  </a:moveTo>
                  <a:lnTo>
                    <a:pt x="376" y="244"/>
                  </a:lnTo>
                  <a:lnTo>
                    <a:pt x="340" y="208"/>
                  </a:lnTo>
                  <a:lnTo>
                    <a:pt x="340" y="208"/>
                  </a:lnTo>
                  <a:lnTo>
                    <a:pt x="332" y="196"/>
                  </a:lnTo>
                  <a:lnTo>
                    <a:pt x="326" y="184"/>
                  </a:lnTo>
                  <a:lnTo>
                    <a:pt x="322" y="162"/>
                  </a:lnTo>
                  <a:lnTo>
                    <a:pt x="322" y="162"/>
                  </a:lnTo>
                  <a:lnTo>
                    <a:pt x="320" y="152"/>
                  </a:lnTo>
                  <a:lnTo>
                    <a:pt x="318" y="142"/>
                  </a:lnTo>
                  <a:lnTo>
                    <a:pt x="314" y="134"/>
                  </a:lnTo>
                  <a:lnTo>
                    <a:pt x="308" y="126"/>
                  </a:lnTo>
                  <a:lnTo>
                    <a:pt x="308" y="126"/>
                  </a:lnTo>
                  <a:lnTo>
                    <a:pt x="298" y="118"/>
                  </a:lnTo>
                  <a:lnTo>
                    <a:pt x="288" y="110"/>
                  </a:lnTo>
                  <a:lnTo>
                    <a:pt x="278" y="106"/>
                  </a:lnTo>
                  <a:lnTo>
                    <a:pt x="266" y="104"/>
                  </a:lnTo>
                  <a:lnTo>
                    <a:pt x="266" y="104"/>
                  </a:lnTo>
                  <a:lnTo>
                    <a:pt x="256" y="104"/>
                  </a:lnTo>
                  <a:lnTo>
                    <a:pt x="244" y="108"/>
                  </a:lnTo>
                  <a:lnTo>
                    <a:pt x="232" y="114"/>
                  </a:lnTo>
                  <a:lnTo>
                    <a:pt x="220" y="126"/>
                  </a:lnTo>
                  <a:lnTo>
                    <a:pt x="220" y="126"/>
                  </a:lnTo>
                  <a:lnTo>
                    <a:pt x="208" y="138"/>
                  </a:lnTo>
                  <a:lnTo>
                    <a:pt x="202" y="150"/>
                  </a:lnTo>
                  <a:lnTo>
                    <a:pt x="200" y="162"/>
                  </a:lnTo>
                  <a:lnTo>
                    <a:pt x="200" y="172"/>
                  </a:lnTo>
                  <a:lnTo>
                    <a:pt x="200" y="172"/>
                  </a:lnTo>
                  <a:lnTo>
                    <a:pt x="202" y="184"/>
                  </a:lnTo>
                  <a:lnTo>
                    <a:pt x="206" y="194"/>
                  </a:lnTo>
                  <a:lnTo>
                    <a:pt x="212" y="204"/>
                  </a:lnTo>
                  <a:lnTo>
                    <a:pt x="222" y="212"/>
                  </a:lnTo>
                  <a:lnTo>
                    <a:pt x="222" y="212"/>
                  </a:lnTo>
                  <a:lnTo>
                    <a:pt x="230" y="220"/>
                  </a:lnTo>
                  <a:lnTo>
                    <a:pt x="238" y="224"/>
                  </a:lnTo>
                  <a:lnTo>
                    <a:pt x="248" y="226"/>
                  </a:lnTo>
                  <a:lnTo>
                    <a:pt x="258" y="228"/>
                  </a:lnTo>
                  <a:lnTo>
                    <a:pt x="258" y="228"/>
                  </a:lnTo>
                  <a:lnTo>
                    <a:pt x="284" y="230"/>
                  </a:lnTo>
                  <a:lnTo>
                    <a:pt x="296" y="234"/>
                  </a:lnTo>
                  <a:lnTo>
                    <a:pt x="308" y="240"/>
                  </a:lnTo>
                  <a:lnTo>
                    <a:pt x="308" y="240"/>
                  </a:lnTo>
                  <a:lnTo>
                    <a:pt x="308" y="242"/>
                  </a:lnTo>
                  <a:lnTo>
                    <a:pt x="346" y="278"/>
                  </a:lnTo>
                  <a:lnTo>
                    <a:pt x="0" y="646"/>
                  </a:lnTo>
                  <a:lnTo>
                    <a:pt x="0" y="646"/>
                  </a:lnTo>
                  <a:lnTo>
                    <a:pt x="12" y="654"/>
                  </a:lnTo>
                  <a:lnTo>
                    <a:pt x="28" y="666"/>
                  </a:lnTo>
                  <a:lnTo>
                    <a:pt x="46" y="684"/>
                  </a:lnTo>
                  <a:lnTo>
                    <a:pt x="68" y="710"/>
                  </a:lnTo>
                  <a:lnTo>
                    <a:pt x="68" y="710"/>
                  </a:lnTo>
                  <a:lnTo>
                    <a:pt x="92" y="744"/>
                  </a:lnTo>
                  <a:lnTo>
                    <a:pt x="120" y="786"/>
                  </a:lnTo>
                  <a:lnTo>
                    <a:pt x="148" y="838"/>
                  </a:lnTo>
                  <a:lnTo>
                    <a:pt x="180" y="902"/>
                  </a:lnTo>
                  <a:lnTo>
                    <a:pt x="212" y="974"/>
                  </a:lnTo>
                  <a:lnTo>
                    <a:pt x="248" y="1060"/>
                  </a:lnTo>
                  <a:lnTo>
                    <a:pt x="286" y="1160"/>
                  </a:lnTo>
                  <a:lnTo>
                    <a:pt x="324" y="1272"/>
                  </a:lnTo>
                  <a:lnTo>
                    <a:pt x="484" y="1102"/>
                  </a:lnTo>
                  <a:lnTo>
                    <a:pt x="484" y="1102"/>
                  </a:lnTo>
                  <a:lnTo>
                    <a:pt x="464" y="1100"/>
                  </a:lnTo>
                  <a:lnTo>
                    <a:pt x="464" y="1100"/>
                  </a:lnTo>
                  <a:lnTo>
                    <a:pt x="450" y="1098"/>
                  </a:lnTo>
                  <a:lnTo>
                    <a:pt x="434" y="1092"/>
                  </a:lnTo>
                  <a:lnTo>
                    <a:pt x="418" y="1086"/>
                  </a:lnTo>
                  <a:lnTo>
                    <a:pt x="410" y="1080"/>
                  </a:lnTo>
                  <a:lnTo>
                    <a:pt x="402" y="1074"/>
                  </a:lnTo>
                  <a:lnTo>
                    <a:pt x="402" y="1074"/>
                  </a:lnTo>
                  <a:lnTo>
                    <a:pt x="390" y="1060"/>
                  </a:lnTo>
                  <a:lnTo>
                    <a:pt x="380" y="1046"/>
                  </a:lnTo>
                  <a:lnTo>
                    <a:pt x="372" y="1028"/>
                  </a:lnTo>
                  <a:lnTo>
                    <a:pt x="368" y="1010"/>
                  </a:lnTo>
                  <a:lnTo>
                    <a:pt x="368" y="1010"/>
                  </a:lnTo>
                  <a:lnTo>
                    <a:pt x="368" y="1000"/>
                  </a:lnTo>
                  <a:lnTo>
                    <a:pt x="370" y="990"/>
                  </a:lnTo>
                  <a:lnTo>
                    <a:pt x="374" y="970"/>
                  </a:lnTo>
                  <a:lnTo>
                    <a:pt x="386" y="950"/>
                  </a:lnTo>
                  <a:lnTo>
                    <a:pt x="392" y="940"/>
                  </a:lnTo>
                  <a:lnTo>
                    <a:pt x="400" y="930"/>
                  </a:lnTo>
                  <a:lnTo>
                    <a:pt x="400" y="930"/>
                  </a:lnTo>
                  <a:lnTo>
                    <a:pt x="410" y="922"/>
                  </a:lnTo>
                  <a:lnTo>
                    <a:pt x="420" y="914"/>
                  </a:lnTo>
                  <a:lnTo>
                    <a:pt x="430" y="908"/>
                  </a:lnTo>
                  <a:lnTo>
                    <a:pt x="440" y="904"/>
                  </a:lnTo>
                  <a:lnTo>
                    <a:pt x="450" y="900"/>
                  </a:lnTo>
                  <a:lnTo>
                    <a:pt x="460" y="898"/>
                  </a:lnTo>
                  <a:lnTo>
                    <a:pt x="470" y="896"/>
                  </a:lnTo>
                  <a:lnTo>
                    <a:pt x="480" y="896"/>
                  </a:lnTo>
                  <a:lnTo>
                    <a:pt x="480" y="896"/>
                  </a:lnTo>
                  <a:lnTo>
                    <a:pt x="500" y="900"/>
                  </a:lnTo>
                  <a:lnTo>
                    <a:pt x="516" y="908"/>
                  </a:lnTo>
                  <a:lnTo>
                    <a:pt x="532" y="918"/>
                  </a:lnTo>
                  <a:lnTo>
                    <a:pt x="544" y="930"/>
                  </a:lnTo>
                  <a:lnTo>
                    <a:pt x="544" y="930"/>
                  </a:lnTo>
                  <a:lnTo>
                    <a:pt x="556" y="944"/>
                  </a:lnTo>
                  <a:lnTo>
                    <a:pt x="564" y="960"/>
                  </a:lnTo>
                  <a:lnTo>
                    <a:pt x="568" y="974"/>
                  </a:lnTo>
                  <a:lnTo>
                    <a:pt x="572" y="988"/>
                  </a:lnTo>
                  <a:lnTo>
                    <a:pt x="572" y="988"/>
                  </a:lnTo>
                  <a:lnTo>
                    <a:pt x="574" y="1004"/>
                  </a:lnTo>
                  <a:lnTo>
                    <a:pt x="724" y="844"/>
                  </a:lnTo>
                  <a:lnTo>
                    <a:pt x="608" y="4"/>
                  </a:lnTo>
                  <a:lnTo>
                    <a:pt x="606" y="0"/>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1"/>
            <p:cNvSpPr/>
            <p:nvPr/>
          </p:nvSpPr>
          <p:spPr bwMode="auto">
            <a:xfrm>
              <a:off x="2607573" y="3737094"/>
              <a:ext cx="993619" cy="1032152"/>
            </a:xfrm>
            <a:custGeom>
              <a:avLst/>
              <a:gdLst>
                <a:gd name="T0" fmla="*/ 572 w 722"/>
                <a:gd name="T1" fmla="*/ 228 h 750"/>
                <a:gd name="T2" fmla="*/ 568 w 722"/>
                <a:gd name="T3" fmla="*/ 256 h 750"/>
                <a:gd name="T4" fmla="*/ 564 w 722"/>
                <a:gd name="T5" fmla="*/ 270 h 750"/>
                <a:gd name="T6" fmla="*/ 552 w 722"/>
                <a:gd name="T7" fmla="*/ 302 h 750"/>
                <a:gd name="T8" fmla="*/ 542 w 722"/>
                <a:gd name="T9" fmla="*/ 318 h 750"/>
                <a:gd name="T10" fmla="*/ 528 w 722"/>
                <a:gd name="T11" fmla="*/ 330 h 750"/>
                <a:gd name="T12" fmla="*/ 496 w 722"/>
                <a:gd name="T13" fmla="*/ 348 h 750"/>
                <a:gd name="T14" fmla="*/ 478 w 722"/>
                <a:gd name="T15" fmla="*/ 352 h 750"/>
                <a:gd name="T16" fmla="*/ 458 w 722"/>
                <a:gd name="T17" fmla="*/ 350 h 750"/>
                <a:gd name="T18" fmla="*/ 418 w 722"/>
                <a:gd name="T19" fmla="*/ 334 h 750"/>
                <a:gd name="T20" fmla="*/ 398 w 722"/>
                <a:gd name="T21" fmla="*/ 320 h 750"/>
                <a:gd name="T22" fmla="*/ 390 w 722"/>
                <a:gd name="T23" fmla="*/ 310 h 750"/>
                <a:gd name="T24" fmla="*/ 376 w 722"/>
                <a:gd name="T25" fmla="*/ 290 h 750"/>
                <a:gd name="T26" fmla="*/ 368 w 722"/>
                <a:gd name="T27" fmla="*/ 270 h 750"/>
                <a:gd name="T28" fmla="*/ 364 w 722"/>
                <a:gd name="T29" fmla="*/ 250 h 750"/>
                <a:gd name="T30" fmla="*/ 364 w 722"/>
                <a:gd name="T31" fmla="*/ 240 h 750"/>
                <a:gd name="T32" fmla="*/ 376 w 722"/>
                <a:gd name="T33" fmla="*/ 204 h 750"/>
                <a:gd name="T34" fmla="*/ 398 w 722"/>
                <a:gd name="T35" fmla="*/ 176 h 750"/>
                <a:gd name="T36" fmla="*/ 412 w 722"/>
                <a:gd name="T37" fmla="*/ 164 h 750"/>
                <a:gd name="T38" fmla="*/ 442 w 722"/>
                <a:gd name="T39" fmla="*/ 152 h 750"/>
                <a:gd name="T40" fmla="*/ 456 w 722"/>
                <a:gd name="T41" fmla="*/ 148 h 750"/>
                <a:gd name="T42" fmla="*/ 480 w 722"/>
                <a:gd name="T43" fmla="*/ 144 h 750"/>
                <a:gd name="T44" fmla="*/ 354 w 722"/>
                <a:gd name="T45" fmla="*/ 0 h 750"/>
                <a:gd name="T46" fmla="*/ 0 w 722"/>
                <a:gd name="T47" fmla="*/ 518 h 750"/>
                <a:gd name="T48" fmla="*/ 84 w 722"/>
                <a:gd name="T49" fmla="*/ 578 h 750"/>
                <a:gd name="T50" fmla="*/ 86 w 722"/>
                <a:gd name="T51" fmla="*/ 572 h 750"/>
                <a:gd name="T52" fmla="*/ 90 w 722"/>
                <a:gd name="T53" fmla="*/ 552 h 750"/>
                <a:gd name="T54" fmla="*/ 96 w 722"/>
                <a:gd name="T55" fmla="*/ 522 h 750"/>
                <a:gd name="T56" fmla="*/ 108 w 722"/>
                <a:gd name="T57" fmla="*/ 498 h 750"/>
                <a:gd name="T58" fmla="*/ 116 w 722"/>
                <a:gd name="T59" fmla="*/ 490 h 750"/>
                <a:gd name="T60" fmla="*/ 144 w 722"/>
                <a:gd name="T61" fmla="*/ 468 h 750"/>
                <a:gd name="T62" fmla="*/ 180 w 722"/>
                <a:gd name="T63" fmla="*/ 456 h 750"/>
                <a:gd name="T64" fmla="*/ 188 w 722"/>
                <a:gd name="T65" fmla="*/ 456 h 750"/>
                <a:gd name="T66" fmla="*/ 218 w 722"/>
                <a:gd name="T67" fmla="*/ 462 h 750"/>
                <a:gd name="T68" fmla="*/ 250 w 722"/>
                <a:gd name="T69" fmla="*/ 480 h 750"/>
                <a:gd name="T70" fmla="*/ 258 w 722"/>
                <a:gd name="T71" fmla="*/ 488 h 750"/>
                <a:gd name="T72" fmla="*/ 274 w 722"/>
                <a:gd name="T73" fmla="*/ 506 h 750"/>
                <a:gd name="T74" fmla="*/ 286 w 722"/>
                <a:gd name="T75" fmla="*/ 526 h 750"/>
                <a:gd name="T76" fmla="*/ 292 w 722"/>
                <a:gd name="T77" fmla="*/ 548 h 750"/>
                <a:gd name="T78" fmla="*/ 292 w 722"/>
                <a:gd name="T79" fmla="*/ 568 h 750"/>
                <a:gd name="T80" fmla="*/ 288 w 722"/>
                <a:gd name="T81" fmla="*/ 586 h 750"/>
                <a:gd name="T82" fmla="*/ 270 w 722"/>
                <a:gd name="T83" fmla="*/ 618 h 750"/>
                <a:gd name="T84" fmla="*/ 258 w 722"/>
                <a:gd name="T85" fmla="*/ 632 h 750"/>
                <a:gd name="T86" fmla="*/ 230 w 722"/>
                <a:gd name="T87" fmla="*/ 652 h 750"/>
                <a:gd name="T88" fmla="*/ 200 w 722"/>
                <a:gd name="T89" fmla="*/ 658 h 750"/>
                <a:gd name="T90" fmla="*/ 182 w 722"/>
                <a:gd name="T91" fmla="*/ 662 h 750"/>
                <a:gd name="T92" fmla="*/ 168 w 722"/>
                <a:gd name="T93" fmla="*/ 674 h 750"/>
                <a:gd name="T94" fmla="*/ 658 w 722"/>
                <a:gd name="T95" fmla="*/ 414 h 750"/>
                <a:gd name="T96" fmla="*/ 584 w 722"/>
                <a:gd name="T97" fmla="*/ 216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2" h="750">
                  <a:moveTo>
                    <a:pt x="572" y="228"/>
                  </a:moveTo>
                  <a:lnTo>
                    <a:pt x="572" y="228"/>
                  </a:lnTo>
                  <a:lnTo>
                    <a:pt x="570" y="236"/>
                  </a:lnTo>
                  <a:lnTo>
                    <a:pt x="568" y="256"/>
                  </a:lnTo>
                  <a:lnTo>
                    <a:pt x="568" y="256"/>
                  </a:lnTo>
                  <a:lnTo>
                    <a:pt x="564" y="270"/>
                  </a:lnTo>
                  <a:lnTo>
                    <a:pt x="560" y="286"/>
                  </a:lnTo>
                  <a:lnTo>
                    <a:pt x="552" y="302"/>
                  </a:lnTo>
                  <a:lnTo>
                    <a:pt x="548" y="310"/>
                  </a:lnTo>
                  <a:lnTo>
                    <a:pt x="542" y="318"/>
                  </a:lnTo>
                  <a:lnTo>
                    <a:pt x="542" y="318"/>
                  </a:lnTo>
                  <a:lnTo>
                    <a:pt x="528" y="330"/>
                  </a:lnTo>
                  <a:lnTo>
                    <a:pt x="514" y="340"/>
                  </a:lnTo>
                  <a:lnTo>
                    <a:pt x="496" y="348"/>
                  </a:lnTo>
                  <a:lnTo>
                    <a:pt x="478" y="352"/>
                  </a:lnTo>
                  <a:lnTo>
                    <a:pt x="478" y="352"/>
                  </a:lnTo>
                  <a:lnTo>
                    <a:pt x="468" y="352"/>
                  </a:lnTo>
                  <a:lnTo>
                    <a:pt x="458" y="350"/>
                  </a:lnTo>
                  <a:lnTo>
                    <a:pt x="438" y="346"/>
                  </a:lnTo>
                  <a:lnTo>
                    <a:pt x="418" y="334"/>
                  </a:lnTo>
                  <a:lnTo>
                    <a:pt x="408" y="328"/>
                  </a:lnTo>
                  <a:lnTo>
                    <a:pt x="398" y="320"/>
                  </a:lnTo>
                  <a:lnTo>
                    <a:pt x="398" y="320"/>
                  </a:lnTo>
                  <a:lnTo>
                    <a:pt x="390" y="310"/>
                  </a:lnTo>
                  <a:lnTo>
                    <a:pt x="382" y="300"/>
                  </a:lnTo>
                  <a:lnTo>
                    <a:pt x="376" y="290"/>
                  </a:lnTo>
                  <a:lnTo>
                    <a:pt x="370" y="280"/>
                  </a:lnTo>
                  <a:lnTo>
                    <a:pt x="368" y="270"/>
                  </a:lnTo>
                  <a:lnTo>
                    <a:pt x="364" y="260"/>
                  </a:lnTo>
                  <a:lnTo>
                    <a:pt x="364" y="250"/>
                  </a:lnTo>
                  <a:lnTo>
                    <a:pt x="364" y="240"/>
                  </a:lnTo>
                  <a:lnTo>
                    <a:pt x="364" y="240"/>
                  </a:lnTo>
                  <a:lnTo>
                    <a:pt x="368" y="220"/>
                  </a:lnTo>
                  <a:lnTo>
                    <a:pt x="376" y="204"/>
                  </a:lnTo>
                  <a:lnTo>
                    <a:pt x="386" y="188"/>
                  </a:lnTo>
                  <a:lnTo>
                    <a:pt x="398" y="176"/>
                  </a:lnTo>
                  <a:lnTo>
                    <a:pt x="398" y="176"/>
                  </a:lnTo>
                  <a:lnTo>
                    <a:pt x="412" y="164"/>
                  </a:lnTo>
                  <a:lnTo>
                    <a:pt x="428" y="156"/>
                  </a:lnTo>
                  <a:lnTo>
                    <a:pt x="442" y="152"/>
                  </a:lnTo>
                  <a:lnTo>
                    <a:pt x="456" y="148"/>
                  </a:lnTo>
                  <a:lnTo>
                    <a:pt x="456" y="148"/>
                  </a:lnTo>
                  <a:lnTo>
                    <a:pt x="474" y="146"/>
                  </a:lnTo>
                  <a:lnTo>
                    <a:pt x="480" y="144"/>
                  </a:lnTo>
                  <a:lnTo>
                    <a:pt x="492" y="130"/>
                  </a:lnTo>
                  <a:lnTo>
                    <a:pt x="354" y="0"/>
                  </a:lnTo>
                  <a:lnTo>
                    <a:pt x="348" y="4"/>
                  </a:lnTo>
                  <a:lnTo>
                    <a:pt x="0" y="518"/>
                  </a:lnTo>
                  <a:lnTo>
                    <a:pt x="76" y="588"/>
                  </a:lnTo>
                  <a:lnTo>
                    <a:pt x="84" y="578"/>
                  </a:lnTo>
                  <a:lnTo>
                    <a:pt x="84" y="578"/>
                  </a:lnTo>
                  <a:lnTo>
                    <a:pt x="86" y="572"/>
                  </a:lnTo>
                  <a:lnTo>
                    <a:pt x="90" y="552"/>
                  </a:lnTo>
                  <a:lnTo>
                    <a:pt x="90" y="552"/>
                  </a:lnTo>
                  <a:lnTo>
                    <a:pt x="92" y="538"/>
                  </a:lnTo>
                  <a:lnTo>
                    <a:pt x="96" y="522"/>
                  </a:lnTo>
                  <a:lnTo>
                    <a:pt x="104" y="506"/>
                  </a:lnTo>
                  <a:lnTo>
                    <a:pt x="108" y="498"/>
                  </a:lnTo>
                  <a:lnTo>
                    <a:pt x="116" y="490"/>
                  </a:lnTo>
                  <a:lnTo>
                    <a:pt x="116" y="490"/>
                  </a:lnTo>
                  <a:lnTo>
                    <a:pt x="128" y="478"/>
                  </a:lnTo>
                  <a:lnTo>
                    <a:pt x="144" y="468"/>
                  </a:lnTo>
                  <a:lnTo>
                    <a:pt x="160" y="460"/>
                  </a:lnTo>
                  <a:lnTo>
                    <a:pt x="180" y="456"/>
                  </a:lnTo>
                  <a:lnTo>
                    <a:pt x="180" y="456"/>
                  </a:lnTo>
                  <a:lnTo>
                    <a:pt x="188" y="456"/>
                  </a:lnTo>
                  <a:lnTo>
                    <a:pt x="198" y="456"/>
                  </a:lnTo>
                  <a:lnTo>
                    <a:pt x="218" y="462"/>
                  </a:lnTo>
                  <a:lnTo>
                    <a:pt x="240" y="472"/>
                  </a:lnTo>
                  <a:lnTo>
                    <a:pt x="250" y="480"/>
                  </a:lnTo>
                  <a:lnTo>
                    <a:pt x="258" y="488"/>
                  </a:lnTo>
                  <a:lnTo>
                    <a:pt x="258" y="488"/>
                  </a:lnTo>
                  <a:lnTo>
                    <a:pt x="268" y="496"/>
                  </a:lnTo>
                  <a:lnTo>
                    <a:pt x="274" y="506"/>
                  </a:lnTo>
                  <a:lnTo>
                    <a:pt x="280" y="516"/>
                  </a:lnTo>
                  <a:lnTo>
                    <a:pt x="286" y="526"/>
                  </a:lnTo>
                  <a:lnTo>
                    <a:pt x="290" y="538"/>
                  </a:lnTo>
                  <a:lnTo>
                    <a:pt x="292" y="548"/>
                  </a:lnTo>
                  <a:lnTo>
                    <a:pt x="292" y="558"/>
                  </a:lnTo>
                  <a:lnTo>
                    <a:pt x="292" y="568"/>
                  </a:lnTo>
                  <a:lnTo>
                    <a:pt x="292" y="568"/>
                  </a:lnTo>
                  <a:lnTo>
                    <a:pt x="288" y="586"/>
                  </a:lnTo>
                  <a:lnTo>
                    <a:pt x="280" y="604"/>
                  </a:lnTo>
                  <a:lnTo>
                    <a:pt x="270" y="618"/>
                  </a:lnTo>
                  <a:lnTo>
                    <a:pt x="258" y="632"/>
                  </a:lnTo>
                  <a:lnTo>
                    <a:pt x="258" y="632"/>
                  </a:lnTo>
                  <a:lnTo>
                    <a:pt x="244" y="644"/>
                  </a:lnTo>
                  <a:lnTo>
                    <a:pt x="230" y="652"/>
                  </a:lnTo>
                  <a:lnTo>
                    <a:pt x="214" y="656"/>
                  </a:lnTo>
                  <a:lnTo>
                    <a:pt x="200" y="658"/>
                  </a:lnTo>
                  <a:lnTo>
                    <a:pt x="200" y="658"/>
                  </a:lnTo>
                  <a:lnTo>
                    <a:pt x="182" y="662"/>
                  </a:lnTo>
                  <a:lnTo>
                    <a:pt x="178" y="664"/>
                  </a:lnTo>
                  <a:lnTo>
                    <a:pt x="168" y="674"/>
                  </a:lnTo>
                  <a:lnTo>
                    <a:pt x="248" y="750"/>
                  </a:lnTo>
                  <a:lnTo>
                    <a:pt x="658" y="414"/>
                  </a:lnTo>
                  <a:lnTo>
                    <a:pt x="722" y="344"/>
                  </a:lnTo>
                  <a:lnTo>
                    <a:pt x="584" y="216"/>
                  </a:lnTo>
                  <a:lnTo>
                    <a:pt x="572" y="228"/>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2"/>
            <p:cNvSpPr/>
            <p:nvPr/>
          </p:nvSpPr>
          <p:spPr bwMode="auto">
            <a:xfrm>
              <a:off x="1512115" y="4337119"/>
              <a:ext cx="1032153" cy="594520"/>
            </a:xfrm>
            <a:custGeom>
              <a:avLst/>
              <a:gdLst>
                <a:gd name="T0" fmla="*/ 136 w 750"/>
                <a:gd name="T1" fmla="*/ 0 h 432"/>
                <a:gd name="T2" fmla="*/ 118 w 750"/>
                <a:gd name="T3" fmla="*/ 4 h 432"/>
                <a:gd name="T4" fmla="*/ 104 w 750"/>
                <a:gd name="T5" fmla="*/ 14 h 432"/>
                <a:gd name="T6" fmla="*/ 76 w 750"/>
                <a:gd name="T7" fmla="*/ 48 h 432"/>
                <a:gd name="T8" fmla="*/ 36 w 750"/>
                <a:gd name="T9" fmla="*/ 108 h 432"/>
                <a:gd name="T10" fmla="*/ 10 w 750"/>
                <a:gd name="T11" fmla="*/ 164 h 432"/>
                <a:gd name="T12" fmla="*/ 0 w 750"/>
                <a:gd name="T13" fmla="*/ 212 h 432"/>
                <a:gd name="T14" fmla="*/ 0 w 750"/>
                <a:gd name="T15" fmla="*/ 234 h 432"/>
                <a:gd name="T16" fmla="*/ 6 w 750"/>
                <a:gd name="T17" fmla="*/ 270 h 432"/>
                <a:gd name="T18" fmla="*/ 18 w 750"/>
                <a:gd name="T19" fmla="*/ 298 h 432"/>
                <a:gd name="T20" fmla="*/ 24 w 750"/>
                <a:gd name="T21" fmla="*/ 308 h 432"/>
                <a:gd name="T22" fmla="*/ 38 w 750"/>
                <a:gd name="T23" fmla="*/ 324 h 432"/>
                <a:gd name="T24" fmla="*/ 44 w 750"/>
                <a:gd name="T25" fmla="*/ 328 h 432"/>
                <a:gd name="T26" fmla="*/ 66 w 750"/>
                <a:gd name="T27" fmla="*/ 336 h 432"/>
                <a:gd name="T28" fmla="*/ 116 w 750"/>
                <a:gd name="T29" fmla="*/ 342 h 432"/>
                <a:gd name="T30" fmla="*/ 242 w 750"/>
                <a:gd name="T31" fmla="*/ 364 h 432"/>
                <a:gd name="T32" fmla="*/ 296 w 750"/>
                <a:gd name="T33" fmla="*/ 376 h 432"/>
                <a:gd name="T34" fmla="*/ 406 w 750"/>
                <a:gd name="T35" fmla="*/ 410 h 432"/>
                <a:gd name="T36" fmla="*/ 522 w 750"/>
                <a:gd name="T37" fmla="*/ 362 h 432"/>
                <a:gd name="T38" fmla="*/ 512 w 750"/>
                <a:gd name="T39" fmla="*/ 354 h 432"/>
                <a:gd name="T40" fmla="*/ 486 w 750"/>
                <a:gd name="T41" fmla="*/ 348 h 432"/>
                <a:gd name="T42" fmla="*/ 470 w 750"/>
                <a:gd name="T43" fmla="*/ 346 h 432"/>
                <a:gd name="T44" fmla="*/ 438 w 750"/>
                <a:gd name="T45" fmla="*/ 334 h 432"/>
                <a:gd name="T46" fmla="*/ 424 w 750"/>
                <a:gd name="T47" fmla="*/ 322 h 432"/>
                <a:gd name="T48" fmla="*/ 412 w 750"/>
                <a:gd name="T49" fmla="*/ 310 h 432"/>
                <a:gd name="T50" fmla="*/ 394 w 750"/>
                <a:gd name="T51" fmla="*/ 278 h 432"/>
                <a:gd name="T52" fmla="*/ 390 w 750"/>
                <a:gd name="T53" fmla="*/ 260 h 432"/>
                <a:gd name="T54" fmla="*/ 390 w 750"/>
                <a:gd name="T55" fmla="*/ 240 h 432"/>
                <a:gd name="T56" fmla="*/ 406 w 750"/>
                <a:gd name="T57" fmla="*/ 198 h 432"/>
                <a:gd name="T58" fmla="*/ 422 w 750"/>
                <a:gd name="T59" fmla="*/ 180 h 432"/>
                <a:gd name="T60" fmla="*/ 430 w 750"/>
                <a:gd name="T61" fmla="*/ 170 h 432"/>
                <a:gd name="T62" fmla="*/ 450 w 750"/>
                <a:gd name="T63" fmla="*/ 158 h 432"/>
                <a:gd name="T64" fmla="*/ 472 w 750"/>
                <a:gd name="T65" fmla="*/ 148 h 432"/>
                <a:gd name="T66" fmla="*/ 492 w 750"/>
                <a:gd name="T67" fmla="*/ 146 h 432"/>
                <a:gd name="T68" fmla="*/ 502 w 750"/>
                <a:gd name="T69" fmla="*/ 146 h 432"/>
                <a:gd name="T70" fmla="*/ 538 w 750"/>
                <a:gd name="T71" fmla="*/ 158 h 432"/>
                <a:gd name="T72" fmla="*/ 566 w 750"/>
                <a:gd name="T73" fmla="*/ 180 h 432"/>
                <a:gd name="T74" fmla="*/ 578 w 750"/>
                <a:gd name="T75" fmla="*/ 194 h 432"/>
                <a:gd name="T76" fmla="*/ 590 w 750"/>
                <a:gd name="T77" fmla="*/ 224 h 432"/>
                <a:gd name="T78" fmla="*/ 592 w 750"/>
                <a:gd name="T79" fmla="*/ 238 h 432"/>
                <a:gd name="T80" fmla="*/ 598 w 750"/>
                <a:gd name="T81" fmla="*/ 260 h 432"/>
                <a:gd name="T82" fmla="*/ 750 w 750"/>
                <a:gd name="T83" fmla="*/ 118 h 432"/>
                <a:gd name="T84" fmla="*/ 688 w 750"/>
                <a:gd name="T85" fmla="*/ 100 h 432"/>
                <a:gd name="T86" fmla="*/ 574 w 750"/>
                <a:gd name="T87" fmla="*/ 74 h 432"/>
                <a:gd name="T88" fmla="*/ 398 w 750"/>
                <a:gd name="T89" fmla="*/ 40 h 432"/>
                <a:gd name="T90" fmla="*/ 146 w 750"/>
                <a:gd name="T91" fmla="*/ 0 h 432"/>
                <a:gd name="T92" fmla="*/ 136 w 750"/>
                <a:gd name="T9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0" h="432">
                  <a:moveTo>
                    <a:pt x="136" y="0"/>
                  </a:moveTo>
                  <a:lnTo>
                    <a:pt x="136" y="0"/>
                  </a:lnTo>
                  <a:lnTo>
                    <a:pt x="128" y="2"/>
                  </a:lnTo>
                  <a:lnTo>
                    <a:pt x="118" y="4"/>
                  </a:lnTo>
                  <a:lnTo>
                    <a:pt x="112" y="8"/>
                  </a:lnTo>
                  <a:lnTo>
                    <a:pt x="104" y="14"/>
                  </a:lnTo>
                  <a:lnTo>
                    <a:pt x="104" y="14"/>
                  </a:lnTo>
                  <a:lnTo>
                    <a:pt x="76" y="48"/>
                  </a:lnTo>
                  <a:lnTo>
                    <a:pt x="54" y="78"/>
                  </a:lnTo>
                  <a:lnTo>
                    <a:pt x="36" y="108"/>
                  </a:lnTo>
                  <a:lnTo>
                    <a:pt x="20" y="136"/>
                  </a:lnTo>
                  <a:lnTo>
                    <a:pt x="10" y="164"/>
                  </a:lnTo>
                  <a:lnTo>
                    <a:pt x="4" y="188"/>
                  </a:lnTo>
                  <a:lnTo>
                    <a:pt x="0" y="212"/>
                  </a:lnTo>
                  <a:lnTo>
                    <a:pt x="0" y="234"/>
                  </a:lnTo>
                  <a:lnTo>
                    <a:pt x="0" y="234"/>
                  </a:lnTo>
                  <a:lnTo>
                    <a:pt x="2" y="252"/>
                  </a:lnTo>
                  <a:lnTo>
                    <a:pt x="6" y="270"/>
                  </a:lnTo>
                  <a:lnTo>
                    <a:pt x="12" y="286"/>
                  </a:lnTo>
                  <a:lnTo>
                    <a:pt x="18" y="298"/>
                  </a:lnTo>
                  <a:lnTo>
                    <a:pt x="18" y="298"/>
                  </a:lnTo>
                  <a:lnTo>
                    <a:pt x="24" y="308"/>
                  </a:lnTo>
                  <a:lnTo>
                    <a:pt x="32" y="318"/>
                  </a:lnTo>
                  <a:lnTo>
                    <a:pt x="38" y="324"/>
                  </a:lnTo>
                  <a:lnTo>
                    <a:pt x="38" y="324"/>
                  </a:lnTo>
                  <a:lnTo>
                    <a:pt x="44" y="328"/>
                  </a:lnTo>
                  <a:lnTo>
                    <a:pt x="52" y="332"/>
                  </a:lnTo>
                  <a:lnTo>
                    <a:pt x="66" y="336"/>
                  </a:lnTo>
                  <a:lnTo>
                    <a:pt x="66" y="336"/>
                  </a:lnTo>
                  <a:lnTo>
                    <a:pt x="116" y="342"/>
                  </a:lnTo>
                  <a:lnTo>
                    <a:pt x="174" y="352"/>
                  </a:lnTo>
                  <a:lnTo>
                    <a:pt x="242" y="364"/>
                  </a:lnTo>
                  <a:lnTo>
                    <a:pt x="242" y="364"/>
                  </a:lnTo>
                  <a:lnTo>
                    <a:pt x="296" y="376"/>
                  </a:lnTo>
                  <a:lnTo>
                    <a:pt x="352" y="392"/>
                  </a:lnTo>
                  <a:lnTo>
                    <a:pt x="406" y="410"/>
                  </a:lnTo>
                  <a:lnTo>
                    <a:pt x="456" y="432"/>
                  </a:lnTo>
                  <a:lnTo>
                    <a:pt x="522" y="362"/>
                  </a:lnTo>
                  <a:lnTo>
                    <a:pt x="512" y="354"/>
                  </a:lnTo>
                  <a:lnTo>
                    <a:pt x="512" y="354"/>
                  </a:lnTo>
                  <a:lnTo>
                    <a:pt x="506" y="352"/>
                  </a:lnTo>
                  <a:lnTo>
                    <a:pt x="486" y="348"/>
                  </a:lnTo>
                  <a:lnTo>
                    <a:pt x="486" y="348"/>
                  </a:lnTo>
                  <a:lnTo>
                    <a:pt x="470" y="346"/>
                  </a:lnTo>
                  <a:lnTo>
                    <a:pt x="456" y="342"/>
                  </a:lnTo>
                  <a:lnTo>
                    <a:pt x="438" y="334"/>
                  </a:lnTo>
                  <a:lnTo>
                    <a:pt x="432" y="330"/>
                  </a:lnTo>
                  <a:lnTo>
                    <a:pt x="424" y="322"/>
                  </a:lnTo>
                  <a:lnTo>
                    <a:pt x="424" y="322"/>
                  </a:lnTo>
                  <a:lnTo>
                    <a:pt x="412" y="310"/>
                  </a:lnTo>
                  <a:lnTo>
                    <a:pt x="402" y="294"/>
                  </a:lnTo>
                  <a:lnTo>
                    <a:pt x="394" y="278"/>
                  </a:lnTo>
                  <a:lnTo>
                    <a:pt x="390" y="260"/>
                  </a:lnTo>
                  <a:lnTo>
                    <a:pt x="390" y="260"/>
                  </a:lnTo>
                  <a:lnTo>
                    <a:pt x="390" y="250"/>
                  </a:lnTo>
                  <a:lnTo>
                    <a:pt x="390" y="240"/>
                  </a:lnTo>
                  <a:lnTo>
                    <a:pt x="396" y="220"/>
                  </a:lnTo>
                  <a:lnTo>
                    <a:pt x="406" y="198"/>
                  </a:lnTo>
                  <a:lnTo>
                    <a:pt x="414" y="188"/>
                  </a:lnTo>
                  <a:lnTo>
                    <a:pt x="422" y="180"/>
                  </a:lnTo>
                  <a:lnTo>
                    <a:pt x="422" y="180"/>
                  </a:lnTo>
                  <a:lnTo>
                    <a:pt x="430" y="170"/>
                  </a:lnTo>
                  <a:lnTo>
                    <a:pt x="440" y="164"/>
                  </a:lnTo>
                  <a:lnTo>
                    <a:pt x="450" y="158"/>
                  </a:lnTo>
                  <a:lnTo>
                    <a:pt x="460" y="152"/>
                  </a:lnTo>
                  <a:lnTo>
                    <a:pt x="472" y="148"/>
                  </a:lnTo>
                  <a:lnTo>
                    <a:pt x="482" y="146"/>
                  </a:lnTo>
                  <a:lnTo>
                    <a:pt x="492" y="146"/>
                  </a:lnTo>
                  <a:lnTo>
                    <a:pt x="502" y="146"/>
                  </a:lnTo>
                  <a:lnTo>
                    <a:pt x="502" y="146"/>
                  </a:lnTo>
                  <a:lnTo>
                    <a:pt x="520" y="150"/>
                  </a:lnTo>
                  <a:lnTo>
                    <a:pt x="538" y="158"/>
                  </a:lnTo>
                  <a:lnTo>
                    <a:pt x="552" y="168"/>
                  </a:lnTo>
                  <a:lnTo>
                    <a:pt x="566" y="180"/>
                  </a:lnTo>
                  <a:lnTo>
                    <a:pt x="566" y="180"/>
                  </a:lnTo>
                  <a:lnTo>
                    <a:pt x="578" y="194"/>
                  </a:lnTo>
                  <a:lnTo>
                    <a:pt x="586" y="208"/>
                  </a:lnTo>
                  <a:lnTo>
                    <a:pt x="590" y="224"/>
                  </a:lnTo>
                  <a:lnTo>
                    <a:pt x="592" y="238"/>
                  </a:lnTo>
                  <a:lnTo>
                    <a:pt x="592" y="238"/>
                  </a:lnTo>
                  <a:lnTo>
                    <a:pt x="596" y="256"/>
                  </a:lnTo>
                  <a:lnTo>
                    <a:pt x="598" y="260"/>
                  </a:lnTo>
                  <a:lnTo>
                    <a:pt x="608" y="270"/>
                  </a:lnTo>
                  <a:lnTo>
                    <a:pt x="750" y="118"/>
                  </a:lnTo>
                  <a:lnTo>
                    <a:pt x="750" y="118"/>
                  </a:lnTo>
                  <a:lnTo>
                    <a:pt x="688" y="100"/>
                  </a:lnTo>
                  <a:lnTo>
                    <a:pt x="638" y="88"/>
                  </a:lnTo>
                  <a:lnTo>
                    <a:pt x="574" y="74"/>
                  </a:lnTo>
                  <a:lnTo>
                    <a:pt x="496" y="58"/>
                  </a:lnTo>
                  <a:lnTo>
                    <a:pt x="398" y="40"/>
                  </a:lnTo>
                  <a:lnTo>
                    <a:pt x="282" y="20"/>
                  </a:lnTo>
                  <a:lnTo>
                    <a:pt x="146" y="0"/>
                  </a:lnTo>
                  <a:lnTo>
                    <a:pt x="146" y="0"/>
                  </a:lnTo>
                  <a:lnTo>
                    <a:pt x="136" y="0"/>
                  </a:lnTo>
                  <a:lnTo>
                    <a:pt x="136" y="0"/>
                  </a:lnTo>
                  <a:close/>
                </a:path>
              </a:pathLst>
            </a:custGeom>
            <a:blipFill dpi="0" rotWithShape="1">
              <a:blip r:embed="rId4" cstate="print">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3"/>
            <p:cNvSpPr/>
            <p:nvPr/>
          </p:nvSpPr>
          <p:spPr bwMode="auto">
            <a:xfrm>
              <a:off x="4228741" y="4499511"/>
              <a:ext cx="685349" cy="1511071"/>
            </a:xfrm>
            <a:custGeom>
              <a:avLst/>
              <a:gdLst>
                <a:gd name="T0" fmla="*/ 238 w 498"/>
                <a:gd name="T1" fmla="*/ 164 h 1098"/>
                <a:gd name="T2" fmla="*/ 206 w 498"/>
                <a:gd name="T3" fmla="*/ 134 h 1098"/>
                <a:gd name="T4" fmla="*/ 194 w 498"/>
                <a:gd name="T5" fmla="*/ 112 h 1098"/>
                <a:gd name="T6" fmla="*/ 190 w 498"/>
                <a:gd name="T7" fmla="*/ 88 h 1098"/>
                <a:gd name="T8" fmla="*/ 186 w 498"/>
                <a:gd name="T9" fmla="*/ 68 h 1098"/>
                <a:gd name="T10" fmla="*/ 174 w 498"/>
                <a:gd name="T11" fmla="*/ 52 h 1098"/>
                <a:gd name="T12" fmla="*/ 166 w 498"/>
                <a:gd name="T13" fmla="*/ 44 h 1098"/>
                <a:gd name="T14" fmla="*/ 144 w 498"/>
                <a:gd name="T15" fmla="*/ 32 h 1098"/>
                <a:gd name="T16" fmla="*/ 134 w 498"/>
                <a:gd name="T17" fmla="*/ 30 h 1098"/>
                <a:gd name="T18" fmla="*/ 112 w 498"/>
                <a:gd name="T19" fmla="*/ 34 h 1098"/>
                <a:gd name="T20" fmla="*/ 88 w 498"/>
                <a:gd name="T21" fmla="*/ 52 h 1098"/>
                <a:gd name="T22" fmla="*/ 76 w 498"/>
                <a:gd name="T23" fmla="*/ 64 h 1098"/>
                <a:gd name="T24" fmla="*/ 66 w 498"/>
                <a:gd name="T25" fmla="*/ 88 h 1098"/>
                <a:gd name="T26" fmla="*/ 66 w 498"/>
                <a:gd name="T27" fmla="*/ 100 h 1098"/>
                <a:gd name="T28" fmla="*/ 74 w 498"/>
                <a:gd name="T29" fmla="*/ 120 h 1098"/>
                <a:gd name="T30" fmla="*/ 88 w 498"/>
                <a:gd name="T31" fmla="*/ 138 h 1098"/>
                <a:gd name="T32" fmla="*/ 96 w 498"/>
                <a:gd name="T33" fmla="*/ 146 h 1098"/>
                <a:gd name="T34" fmla="*/ 116 w 498"/>
                <a:gd name="T35" fmla="*/ 152 h 1098"/>
                <a:gd name="T36" fmla="*/ 126 w 498"/>
                <a:gd name="T37" fmla="*/ 154 h 1098"/>
                <a:gd name="T38" fmla="*/ 162 w 498"/>
                <a:gd name="T39" fmla="*/ 160 h 1098"/>
                <a:gd name="T40" fmla="*/ 176 w 498"/>
                <a:gd name="T41" fmla="*/ 166 h 1098"/>
                <a:gd name="T42" fmla="*/ 206 w 498"/>
                <a:gd name="T43" fmla="*/ 196 h 1098"/>
                <a:gd name="T44" fmla="*/ 0 w 498"/>
                <a:gd name="T45" fmla="*/ 418 h 1098"/>
                <a:gd name="T46" fmla="*/ 84 w 498"/>
                <a:gd name="T47" fmla="*/ 700 h 1098"/>
                <a:gd name="T48" fmla="*/ 176 w 498"/>
                <a:gd name="T49" fmla="*/ 1048 h 1098"/>
                <a:gd name="T50" fmla="*/ 178 w 498"/>
                <a:gd name="T51" fmla="*/ 1058 h 1098"/>
                <a:gd name="T52" fmla="*/ 188 w 498"/>
                <a:gd name="T53" fmla="*/ 1076 h 1098"/>
                <a:gd name="T54" fmla="*/ 196 w 498"/>
                <a:gd name="T55" fmla="*/ 1084 h 1098"/>
                <a:gd name="T56" fmla="*/ 220 w 498"/>
                <a:gd name="T57" fmla="*/ 1096 h 1098"/>
                <a:gd name="T58" fmla="*/ 242 w 498"/>
                <a:gd name="T59" fmla="*/ 1098 h 1098"/>
                <a:gd name="T60" fmla="*/ 260 w 498"/>
                <a:gd name="T61" fmla="*/ 1094 h 1098"/>
                <a:gd name="T62" fmla="*/ 286 w 498"/>
                <a:gd name="T63" fmla="*/ 1080 h 1098"/>
                <a:gd name="T64" fmla="*/ 296 w 498"/>
                <a:gd name="T65" fmla="*/ 1070 h 1098"/>
                <a:gd name="T66" fmla="*/ 340 w 498"/>
                <a:gd name="T67" fmla="*/ 1026 h 1098"/>
                <a:gd name="T68" fmla="*/ 382 w 498"/>
                <a:gd name="T69" fmla="*/ 972 h 1098"/>
                <a:gd name="T70" fmla="*/ 422 w 498"/>
                <a:gd name="T71" fmla="*/ 916 h 1098"/>
                <a:gd name="T72" fmla="*/ 490 w 498"/>
                <a:gd name="T73" fmla="*/ 810 h 1098"/>
                <a:gd name="T74" fmla="*/ 494 w 498"/>
                <a:gd name="T75" fmla="*/ 804 h 1098"/>
                <a:gd name="T76" fmla="*/ 498 w 498"/>
                <a:gd name="T77" fmla="*/ 788 h 1098"/>
                <a:gd name="T78" fmla="*/ 390 w 498"/>
                <a:gd name="T79"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1098">
                  <a:moveTo>
                    <a:pt x="390" y="0"/>
                  </a:moveTo>
                  <a:lnTo>
                    <a:pt x="238" y="164"/>
                  </a:lnTo>
                  <a:lnTo>
                    <a:pt x="206" y="134"/>
                  </a:lnTo>
                  <a:lnTo>
                    <a:pt x="206" y="134"/>
                  </a:lnTo>
                  <a:lnTo>
                    <a:pt x="198" y="122"/>
                  </a:lnTo>
                  <a:lnTo>
                    <a:pt x="194" y="112"/>
                  </a:lnTo>
                  <a:lnTo>
                    <a:pt x="190" y="88"/>
                  </a:lnTo>
                  <a:lnTo>
                    <a:pt x="190" y="88"/>
                  </a:lnTo>
                  <a:lnTo>
                    <a:pt x="188" y="78"/>
                  </a:lnTo>
                  <a:lnTo>
                    <a:pt x="186" y="68"/>
                  </a:lnTo>
                  <a:lnTo>
                    <a:pt x="180" y="60"/>
                  </a:lnTo>
                  <a:lnTo>
                    <a:pt x="174" y="52"/>
                  </a:lnTo>
                  <a:lnTo>
                    <a:pt x="174" y="52"/>
                  </a:lnTo>
                  <a:lnTo>
                    <a:pt x="166" y="44"/>
                  </a:lnTo>
                  <a:lnTo>
                    <a:pt x="156" y="38"/>
                  </a:lnTo>
                  <a:lnTo>
                    <a:pt x="144" y="32"/>
                  </a:lnTo>
                  <a:lnTo>
                    <a:pt x="134" y="30"/>
                  </a:lnTo>
                  <a:lnTo>
                    <a:pt x="134" y="30"/>
                  </a:lnTo>
                  <a:lnTo>
                    <a:pt x="124" y="30"/>
                  </a:lnTo>
                  <a:lnTo>
                    <a:pt x="112" y="34"/>
                  </a:lnTo>
                  <a:lnTo>
                    <a:pt x="100" y="40"/>
                  </a:lnTo>
                  <a:lnTo>
                    <a:pt x="88" y="52"/>
                  </a:lnTo>
                  <a:lnTo>
                    <a:pt x="88" y="52"/>
                  </a:lnTo>
                  <a:lnTo>
                    <a:pt x="76" y="64"/>
                  </a:lnTo>
                  <a:lnTo>
                    <a:pt x="70" y="78"/>
                  </a:lnTo>
                  <a:lnTo>
                    <a:pt x="66" y="88"/>
                  </a:lnTo>
                  <a:lnTo>
                    <a:pt x="66" y="100"/>
                  </a:lnTo>
                  <a:lnTo>
                    <a:pt x="66" y="100"/>
                  </a:lnTo>
                  <a:lnTo>
                    <a:pt x="68" y="110"/>
                  </a:lnTo>
                  <a:lnTo>
                    <a:pt x="74" y="120"/>
                  </a:lnTo>
                  <a:lnTo>
                    <a:pt x="80" y="130"/>
                  </a:lnTo>
                  <a:lnTo>
                    <a:pt x="88" y="138"/>
                  </a:lnTo>
                  <a:lnTo>
                    <a:pt x="88" y="138"/>
                  </a:lnTo>
                  <a:lnTo>
                    <a:pt x="96" y="146"/>
                  </a:lnTo>
                  <a:lnTo>
                    <a:pt x="106" y="150"/>
                  </a:lnTo>
                  <a:lnTo>
                    <a:pt x="116" y="152"/>
                  </a:lnTo>
                  <a:lnTo>
                    <a:pt x="126" y="154"/>
                  </a:lnTo>
                  <a:lnTo>
                    <a:pt x="126" y="154"/>
                  </a:lnTo>
                  <a:lnTo>
                    <a:pt x="150" y="156"/>
                  </a:lnTo>
                  <a:lnTo>
                    <a:pt x="162" y="160"/>
                  </a:lnTo>
                  <a:lnTo>
                    <a:pt x="176" y="166"/>
                  </a:lnTo>
                  <a:lnTo>
                    <a:pt x="176" y="166"/>
                  </a:lnTo>
                  <a:lnTo>
                    <a:pt x="176" y="168"/>
                  </a:lnTo>
                  <a:lnTo>
                    <a:pt x="206" y="196"/>
                  </a:lnTo>
                  <a:lnTo>
                    <a:pt x="0" y="418"/>
                  </a:lnTo>
                  <a:lnTo>
                    <a:pt x="0" y="418"/>
                  </a:lnTo>
                  <a:lnTo>
                    <a:pt x="40" y="550"/>
                  </a:lnTo>
                  <a:lnTo>
                    <a:pt x="84" y="700"/>
                  </a:lnTo>
                  <a:lnTo>
                    <a:pt x="130" y="866"/>
                  </a:lnTo>
                  <a:lnTo>
                    <a:pt x="176" y="1048"/>
                  </a:lnTo>
                  <a:lnTo>
                    <a:pt x="176" y="1048"/>
                  </a:lnTo>
                  <a:lnTo>
                    <a:pt x="178" y="1058"/>
                  </a:lnTo>
                  <a:lnTo>
                    <a:pt x="182" y="1066"/>
                  </a:lnTo>
                  <a:lnTo>
                    <a:pt x="188" y="1076"/>
                  </a:lnTo>
                  <a:lnTo>
                    <a:pt x="196" y="1084"/>
                  </a:lnTo>
                  <a:lnTo>
                    <a:pt x="196" y="1084"/>
                  </a:lnTo>
                  <a:lnTo>
                    <a:pt x="208" y="1092"/>
                  </a:lnTo>
                  <a:lnTo>
                    <a:pt x="220" y="1096"/>
                  </a:lnTo>
                  <a:lnTo>
                    <a:pt x="232" y="1098"/>
                  </a:lnTo>
                  <a:lnTo>
                    <a:pt x="242" y="1098"/>
                  </a:lnTo>
                  <a:lnTo>
                    <a:pt x="242" y="1098"/>
                  </a:lnTo>
                  <a:lnTo>
                    <a:pt x="260" y="1094"/>
                  </a:lnTo>
                  <a:lnTo>
                    <a:pt x="274" y="1088"/>
                  </a:lnTo>
                  <a:lnTo>
                    <a:pt x="286" y="1080"/>
                  </a:lnTo>
                  <a:lnTo>
                    <a:pt x="296" y="1070"/>
                  </a:lnTo>
                  <a:lnTo>
                    <a:pt x="296" y="1070"/>
                  </a:lnTo>
                  <a:lnTo>
                    <a:pt x="318" y="1050"/>
                  </a:lnTo>
                  <a:lnTo>
                    <a:pt x="340" y="1026"/>
                  </a:lnTo>
                  <a:lnTo>
                    <a:pt x="360" y="1000"/>
                  </a:lnTo>
                  <a:lnTo>
                    <a:pt x="382" y="972"/>
                  </a:lnTo>
                  <a:lnTo>
                    <a:pt x="382" y="972"/>
                  </a:lnTo>
                  <a:lnTo>
                    <a:pt x="422" y="916"/>
                  </a:lnTo>
                  <a:lnTo>
                    <a:pt x="456" y="862"/>
                  </a:lnTo>
                  <a:lnTo>
                    <a:pt x="490" y="810"/>
                  </a:lnTo>
                  <a:lnTo>
                    <a:pt x="490" y="810"/>
                  </a:lnTo>
                  <a:lnTo>
                    <a:pt x="494" y="804"/>
                  </a:lnTo>
                  <a:lnTo>
                    <a:pt x="496" y="796"/>
                  </a:lnTo>
                  <a:lnTo>
                    <a:pt x="498" y="788"/>
                  </a:lnTo>
                  <a:lnTo>
                    <a:pt x="496" y="780"/>
                  </a:lnTo>
                  <a:lnTo>
                    <a:pt x="390" y="0"/>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4"/>
            <p:cNvSpPr/>
            <p:nvPr/>
          </p:nvSpPr>
          <p:spPr bwMode="auto">
            <a:xfrm>
              <a:off x="2103883" y="4419691"/>
              <a:ext cx="850494" cy="872513"/>
            </a:xfrm>
            <a:custGeom>
              <a:avLst/>
              <a:gdLst>
                <a:gd name="T0" fmla="*/ 550 w 618"/>
                <a:gd name="T1" fmla="*/ 0 h 634"/>
                <a:gd name="T2" fmla="*/ 528 w 618"/>
                <a:gd name="T3" fmla="*/ 6 h 634"/>
                <a:gd name="T4" fmla="*/ 510 w 618"/>
                <a:gd name="T5" fmla="*/ 22 h 634"/>
                <a:gd name="T6" fmla="*/ 496 w 618"/>
                <a:gd name="T7" fmla="*/ 48 h 634"/>
                <a:gd name="T8" fmla="*/ 492 w 618"/>
                <a:gd name="T9" fmla="*/ 84 h 634"/>
                <a:gd name="T10" fmla="*/ 482 w 618"/>
                <a:gd name="T11" fmla="*/ 108 h 634"/>
                <a:gd name="T12" fmla="*/ 362 w 618"/>
                <a:gd name="T13" fmla="*/ 84 h 634"/>
                <a:gd name="T14" fmla="*/ 140 w 618"/>
                <a:gd name="T15" fmla="*/ 230 h 634"/>
                <a:gd name="T16" fmla="*/ 124 w 618"/>
                <a:gd name="T17" fmla="*/ 184 h 634"/>
                <a:gd name="T18" fmla="*/ 118 w 618"/>
                <a:gd name="T19" fmla="*/ 164 h 634"/>
                <a:gd name="T20" fmla="*/ 108 w 618"/>
                <a:gd name="T21" fmla="*/ 148 h 634"/>
                <a:gd name="T22" fmla="*/ 78 w 618"/>
                <a:gd name="T23" fmla="*/ 128 h 634"/>
                <a:gd name="T24" fmla="*/ 56 w 618"/>
                <a:gd name="T25" fmla="*/ 126 h 634"/>
                <a:gd name="T26" fmla="*/ 20 w 618"/>
                <a:gd name="T27" fmla="*/ 148 h 634"/>
                <a:gd name="T28" fmla="*/ 2 w 618"/>
                <a:gd name="T29" fmla="*/ 172 h 634"/>
                <a:gd name="T30" fmla="*/ 0 w 618"/>
                <a:gd name="T31" fmla="*/ 194 h 634"/>
                <a:gd name="T32" fmla="*/ 14 w 618"/>
                <a:gd name="T33" fmla="*/ 226 h 634"/>
                <a:gd name="T34" fmla="*/ 30 w 618"/>
                <a:gd name="T35" fmla="*/ 240 h 634"/>
                <a:gd name="T36" fmla="*/ 60 w 618"/>
                <a:gd name="T37" fmla="*/ 250 h 634"/>
                <a:gd name="T38" fmla="*/ 96 w 618"/>
                <a:gd name="T39" fmla="*/ 256 h 634"/>
                <a:gd name="T40" fmla="*/ 110 w 618"/>
                <a:gd name="T41" fmla="*/ 264 h 634"/>
                <a:gd name="T42" fmla="*/ 72 w 618"/>
                <a:gd name="T43" fmla="*/ 394 h 634"/>
                <a:gd name="T44" fmla="*/ 56 w 618"/>
                <a:gd name="T45" fmla="*/ 452 h 634"/>
                <a:gd name="T46" fmla="*/ 42 w 618"/>
                <a:gd name="T47" fmla="*/ 526 h 634"/>
                <a:gd name="T48" fmla="*/ 44 w 618"/>
                <a:gd name="T49" fmla="*/ 564 h 634"/>
                <a:gd name="T50" fmla="*/ 64 w 618"/>
                <a:gd name="T51" fmla="*/ 604 h 634"/>
                <a:gd name="T52" fmla="*/ 92 w 618"/>
                <a:gd name="T53" fmla="*/ 620 h 634"/>
                <a:gd name="T54" fmla="*/ 120 w 618"/>
                <a:gd name="T55" fmla="*/ 624 h 634"/>
                <a:gd name="T56" fmla="*/ 172 w 618"/>
                <a:gd name="T57" fmla="*/ 614 h 634"/>
                <a:gd name="T58" fmla="*/ 346 w 618"/>
                <a:gd name="T59" fmla="*/ 488 h 634"/>
                <a:gd name="T60" fmla="*/ 398 w 618"/>
                <a:gd name="T61" fmla="*/ 542 h 634"/>
                <a:gd name="T62" fmla="*/ 406 w 618"/>
                <a:gd name="T63" fmla="*/ 576 h 634"/>
                <a:gd name="T64" fmla="*/ 416 w 618"/>
                <a:gd name="T65" fmla="*/ 604 h 634"/>
                <a:gd name="T66" fmla="*/ 430 w 618"/>
                <a:gd name="T67" fmla="*/ 620 h 634"/>
                <a:gd name="T68" fmla="*/ 462 w 618"/>
                <a:gd name="T69" fmla="*/ 634 h 634"/>
                <a:gd name="T70" fmla="*/ 484 w 618"/>
                <a:gd name="T71" fmla="*/ 632 h 634"/>
                <a:gd name="T72" fmla="*/ 508 w 618"/>
                <a:gd name="T73" fmla="*/ 614 h 634"/>
                <a:gd name="T74" fmla="*/ 530 w 618"/>
                <a:gd name="T75" fmla="*/ 576 h 634"/>
                <a:gd name="T76" fmla="*/ 526 w 618"/>
                <a:gd name="T77" fmla="*/ 556 h 634"/>
                <a:gd name="T78" fmla="*/ 508 w 618"/>
                <a:gd name="T79" fmla="*/ 526 h 634"/>
                <a:gd name="T80" fmla="*/ 490 w 618"/>
                <a:gd name="T81" fmla="*/ 516 h 634"/>
                <a:gd name="T82" fmla="*/ 470 w 618"/>
                <a:gd name="T83" fmla="*/ 512 h 634"/>
                <a:gd name="T84" fmla="*/ 420 w 618"/>
                <a:gd name="T85" fmla="*/ 498 h 634"/>
                <a:gd name="T86" fmla="*/ 378 w 618"/>
                <a:gd name="T87" fmla="*/ 456 h 634"/>
                <a:gd name="T88" fmla="*/ 514 w 618"/>
                <a:gd name="T89" fmla="*/ 140 h 634"/>
                <a:gd name="T90" fmla="*/ 538 w 618"/>
                <a:gd name="T91" fmla="*/ 128 h 634"/>
                <a:gd name="T92" fmla="*/ 570 w 618"/>
                <a:gd name="T93" fmla="*/ 122 h 634"/>
                <a:gd name="T94" fmla="*/ 596 w 618"/>
                <a:gd name="T95" fmla="*/ 108 h 634"/>
                <a:gd name="T96" fmla="*/ 612 w 618"/>
                <a:gd name="T97" fmla="*/ 88 h 634"/>
                <a:gd name="T98" fmla="*/ 618 w 618"/>
                <a:gd name="T99" fmla="*/ 68 h 634"/>
                <a:gd name="T100" fmla="*/ 608 w 618"/>
                <a:gd name="T101" fmla="*/ 34 h 634"/>
                <a:gd name="T102" fmla="*/ 584 w 618"/>
                <a:gd name="T103" fmla="*/ 10 h 634"/>
                <a:gd name="T104" fmla="*/ 554 w 618"/>
                <a:gd name="T105"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8" h="634">
                  <a:moveTo>
                    <a:pt x="554" y="0"/>
                  </a:moveTo>
                  <a:lnTo>
                    <a:pt x="554" y="0"/>
                  </a:lnTo>
                  <a:lnTo>
                    <a:pt x="550" y="0"/>
                  </a:lnTo>
                  <a:lnTo>
                    <a:pt x="550" y="0"/>
                  </a:lnTo>
                  <a:lnTo>
                    <a:pt x="538" y="2"/>
                  </a:lnTo>
                  <a:lnTo>
                    <a:pt x="528" y="6"/>
                  </a:lnTo>
                  <a:lnTo>
                    <a:pt x="518" y="14"/>
                  </a:lnTo>
                  <a:lnTo>
                    <a:pt x="510" y="22"/>
                  </a:lnTo>
                  <a:lnTo>
                    <a:pt x="510" y="22"/>
                  </a:lnTo>
                  <a:lnTo>
                    <a:pt x="504" y="30"/>
                  </a:lnTo>
                  <a:lnTo>
                    <a:pt x="498" y="38"/>
                  </a:lnTo>
                  <a:lnTo>
                    <a:pt x="496" y="48"/>
                  </a:lnTo>
                  <a:lnTo>
                    <a:pt x="494" y="60"/>
                  </a:lnTo>
                  <a:lnTo>
                    <a:pt x="494" y="60"/>
                  </a:lnTo>
                  <a:lnTo>
                    <a:pt x="492" y="84"/>
                  </a:lnTo>
                  <a:lnTo>
                    <a:pt x="488" y="96"/>
                  </a:lnTo>
                  <a:lnTo>
                    <a:pt x="482" y="108"/>
                  </a:lnTo>
                  <a:lnTo>
                    <a:pt x="482" y="108"/>
                  </a:lnTo>
                  <a:lnTo>
                    <a:pt x="480" y="110"/>
                  </a:lnTo>
                  <a:lnTo>
                    <a:pt x="436" y="154"/>
                  </a:lnTo>
                  <a:lnTo>
                    <a:pt x="362" y="84"/>
                  </a:lnTo>
                  <a:lnTo>
                    <a:pt x="184" y="274"/>
                  </a:lnTo>
                  <a:lnTo>
                    <a:pt x="140" y="230"/>
                  </a:lnTo>
                  <a:lnTo>
                    <a:pt x="140" y="230"/>
                  </a:lnTo>
                  <a:lnTo>
                    <a:pt x="132" y="218"/>
                  </a:lnTo>
                  <a:lnTo>
                    <a:pt x="128" y="206"/>
                  </a:lnTo>
                  <a:lnTo>
                    <a:pt x="124" y="184"/>
                  </a:lnTo>
                  <a:lnTo>
                    <a:pt x="124" y="184"/>
                  </a:lnTo>
                  <a:lnTo>
                    <a:pt x="122" y="174"/>
                  </a:lnTo>
                  <a:lnTo>
                    <a:pt x="118" y="164"/>
                  </a:lnTo>
                  <a:lnTo>
                    <a:pt x="114" y="156"/>
                  </a:lnTo>
                  <a:lnTo>
                    <a:pt x="108" y="148"/>
                  </a:lnTo>
                  <a:lnTo>
                    <a:pt x="108" y="148"/>
                  </a:lnTo>
                  <a:lnTo>
                    <a:pt x="98" y="140"/>
                  </a:lnTo>
                  <a:lnTo>
                    <a:pt x="88" y="132"/>
                  </a:lnTo>
                  <a:lnTo>
                    <a:pt x="78" y="128"/>
                  </a:lnTo>
                  <a:lnTo>
                    <a:pt x="68" y="126"/>
                  </a:lnTo>
                  <a:lnTo>
                    <a:pt x="68" y="126"/>
                  </a:lnTo>
                  <a:lnTo>
                    <a:pt x="56" y="126"/>
                  </a:lnTo>
                  <a:lnTo>
                    <a:pt x="46" y="130"/>
                  </a:lnTo>
                  <a:lnTo>
                    <a:pt x="34" y="136"/>
                  </a:lnTo>
                  <a:lnTo>
                    <a:pt x="20" y="148"/>
                  </a:lnTo>
                  <a:lnTo>
                    <a:pt x="20" y="148"/>
                  </a:lnTo>
                  <a:lnTo>
                    <a:pt x="10" y="160"/>
                  </a:lnTo>
                  <a:lnTo>
                    <a:pt x="2" y="172"/>
                  </a:lnTo>
                  <a:lnTo>
                    <a:pt x="0" y="184"/>
                  </a:lnTo>
                  <a:lnTo>
                    <a:pt x="0" y="194"/>
                  </a:lnTo>
                  <a:lnTo>
                    <a:pt x="0" y="194"/>
                  </a:lnTo>
                  <a:lnTo>
                    <a:pt x="2" y="206"/>
                  </a:lnTo>
                  <a:lnTo>
                    <a:pt x="6" y="216"/>
                  </a:lnTo>
                  <a:lnTo>
                    <a:pt x="14" y="226"/>
                  </a:lnTo>
                  <a:lnTo>
                    <a:pt x="22" y="234"/>
                  </a:lnTo>
                  <a:lnTo>
                    <a:pt x="22" y="234"/>
                  </a:lnTo>
                  <a:lnTo>
                    <a:pt x="30" y="240"/>
                  </a:lnTo>
                  <a:lnTo>
                    <a:pt x="38" y="246"/>
                  </a:lnTo>
                  <a:lnTo>
                    <a:pt x="48" y="248"/>
                  </a:lnTo>
                  <a:lnTo>
                    <a:pt x="60" y="250"/>
                  </a:lnTo>
                  <a:lnTo>
                    <a:pt x="60" y="250"/>
                  </a:lnTo>
                  <a:lnTo>
                    <a:pt x="84" y="252"/>
                  </a:lnTo>
                  <a:lnTo>
                    <a:pt x="96" y="256"/>
                  </a:lnTo>
                  <a:lnTo>
                    <a:pt x="108" y="262"/>
                  </a:lnTo>
                  <a:lnTo>
                    <a:pt x="108" y="262"/>
                  </a:lnTo>
                  <a:lnTo>
                    <a:pt x="110" y="264"/>
                  </a:lnTo>
                  <a:lnTo>
                    <a:pt x="152" y="306"/>
                  </a:lnTo>
                  <a:lnTo>
                    <a:pt x="72" y="394"/>
                  </a:lnTo>
                  <a:lnTo>
                    <a:pt x="72" y="394"/>
                  </a:lnTo>
                  <a:lnTo>
                    <a:pt x="72" y="394"/>
                  </a:lnTo>
                  <a:lnTo>
                    <a:pt x="72" y="394"/>
                  </a:lnTo>
                  <a:lnTo>
                    <a:pt x="56" y="452"/>
                  </a:lnTo>
                  <a:lnTo>
                    <a:pt x="46" y="500"/>
                  </a:lnTo>
                  <a:lnTo>
                    <a:pt x="46" y="500"/>
                  </a:lnTo>
                  <a:lnTo>
                    <a:pt x="42" y="526"/>
                  </a:lnTo>
                  <a:lnTo>
                    <a:pt x="42" y="550"/>
                  </a:lnTo>
                  <a:lnTo>
                    <a:pt x="42" y="550"/>
                  </a:lnTo>
                  <a:lnTo>
                    <a:pt x="44" y="564"/>
                  </a:lnTo>
                  <a:lnTo>
                    <a:pt x="48" y="578"/>
                  </a:lnTo>
                  <a:lnTo>
                    <a:pt x="54" y="592"/>
                  </a:lnTo>
                  <a:lnTo>
                    <a:pt x="64" y="604"/>
                  </a:lnTo>
                  <a:lnTo>
                    <a:pt x="64" y="604"/>
                  </a:lnTo>
                  <a:lnTo>
                    <a:pt x="78" y="614"/>
                  </a:lnTo>
                  <a:lnTo>
                    <a:pt x="92" y="620"/>
                  </a:lnTo>
                  <a:lnTo>
                    <a:pt x="106" y="622"/>
                  </a:lnTo>
                  <a:lnTo>
                    <a:pt x="120" y="624"/>
                  </a:lnTo>
                  <a:lnTo>
                    <a:pt x="120" y="624"/>
                  </a:lnTo>
                  <a:lnTo>
                    <a:pt x="146" y="622"/>
                  </a:lnTo>
                  <a:lnTo>
                    <a:pt x="172" y="614"/>
                  </a:lnTo>
                  <a:lnTo>
                    <a:pt x="172" y="614"/>
                  </a:lnTo>
                  <a:lnTo>
                    <a:pt x="210" y="602"/>
                  </a:lnTo>
                  <a:lnTo>
                    <a:pt x="256" y="584"/>
                  </a:lnTo>
                  <a:lnTo>
                    <a:pt x="346" y="488"/>
                  </a:lnTo>
                  <a:lnTo>
                    <a:pt x="390" y="530"/>
                  </a:lnTo>
                  <a:lnTo>
                    <a:pt x="390" y="530"/>
                  </a:lnTo>
                  <a:lnTo>
                    <a:pt x="398" y="542"/>
                  </a:lnTo>
                  <a:lnTo>
                    <a:pt x="402" y="554"/>
                  </a:lnTo>
                  <a:lnTo>
                    <a:pt x="406" y="576"/>
                  </a:lnTo>
                  <a:lnTo>
                    <a:pt x="406" y="576"/>
                  </a:lnTo>
                  <a:lnTo>
                    <a:pt x="408" y="586"/>
                  </a:lnTo>
                  <a:lnTo>
                    <a:pt x="410" y="596"/>
                  </a:lnTo>
                  <a:lnTo>
                    <a:pt x="416" y="604"/>
                  </a:lnTo>
                  <a:lnTo>
                    <a:pt x="422" y="612"/>
                  </a:lnTo>
                  <a:lnTo>
                    <a:pt x="422" y="612"/>
                  </a:lnTo>
                  <a:lnTo>
                    <a:pt x="430" y="620"/>
                  </a:lnTo>
                  <a:lnTo>
                    <a:pt x="440" y="628"/>
                  </a:lnTo>
                  <a:lnTo>
                    <a:pt x="452" y="632"/>
                  </a:lnTo>
                  <a:lnTo>
                    <a:pt x="462" y="634"/>
                  </a:lnTo>
                  <a:lnTo>
                    <a:pt x="462" y="634"/>
                  </a:lnTo>
                  <a:lnTo>
                    <a:pt x="472" y="634"/>
                  </a:lnTo>
                  <a:lnTo>
                    <a:pt x="484" y="632"/>
                  </a:lnTo>
                  <a:lnTo>
                    <a:pt x="496" y="624"/>
                  </a:lnTo>
                  <a:lnTo>
                    <a:pt x="508" y="614"/>
                  </a:lnTo>
                  <a:lnTo>
                    <a:pt x="508" y="614"/>
                  </a:lnTo>
                  <a:lnTo>
                    <a:pt x="520" y="600"/>
                  </a:lnTo>
                  <a:lnTo>
                    <a:pt x="526" y="588"/>
                  </a:lnTo>
                  <a:lnTo>
                    <a:pt x="530" y="576"/>
                  </a:lnTo>
                  <a:lnTo>
                    <a:pt x="530" y="566"/>
                  </a:lnTo>
                  <a:lnTo>
                    <a:pt x="530" y="566"/>
                  </a:lnTo>
                  <a:lnTo>
                    <a:pt x="526" y="556"/>
                  </a:lnTo>
                  <a:lnTo>
                    <a:pt x="522" y="546"/>
                  </a:lnTo>
                  <a:lnTo>
                    <a:pt x="516" y="536"/>
                  </a:lnTo>
                  <a:lnTo>
                    <a:pt x="508" y="526"/>
                  </a:lnTo>
                  <a:lnTo>
                    <a:pt x="508" y="526"/>
                  </a:lnTo>
                  <a:lnTo>
                    <a:pt x="500" y="520"/>
                  </a:lnTo>
                  <a:lnTo>
                    <a:pt x="490" y="516"/>
                  </a:lnTo>
                  <a:lnTo>
                    <a:pt x="480" y="512"/>
                  </a:lnTo>
                  <a:lnTo>
                    <a:pt x="470" y="512"/>
                  </a:lnTo>
                  <a:lnTo>
                    <a:pt x="470" y="512"/>
                  </a:lnTo>
                  <a:lnTo>
                    <a:pt x="446" y="508"/>
                  </a:lnTo>
                  <a:lnTo>
                    <a:pt x="432" y="504"/>
                  </a:lnTo>
                  <a:lnTo>
                    <a:pt x="420" y="498"/>
                  </a:lnTo>
                  <a:lnTo>
                    <a:pt x="420" y="498"/>
                  </a:lnTo>
                  <a:lnTo>
                    <a:pt x="420" y="496"/>
                  </a:lnTo>
                  <a:lnTo>
                    <a:pt x="378" y="456"/>
                  </a:lnTo>
                  <a:lnTo>
                    <a:pt x="556" y="266"/>
                  </a:lnTo>
                  <a:lnTo>
                    <a:pt x="470" y="186"/>
                  </a:lnTo>
                  <a:lnTo>
                    <a:pt x="514" y="140"/>
                  </a:lnTo>
                  <a:lnTo>
                    <a:pt x="514" y="140"/>
                  </a:lnTo>
                  <a:lnTo>
                    <a:pt x="526" y="132"/>
                  </a:lnTo>
                  <a:lnTo>
                    <a:pt x="538" y="128"/>
                  </a:lnTo>
                  <a:lnTo>
                    <a:pt x="560" y="124"/>
                  </a:lnTo>
                  <a:lnTo>
                    <a:pt x="560" y="124"/>
                  </a:lnTo>
                  <a:lnTo>
                    <a:pt x="570" y="122"/>
                  </a:lnTo>
                  <a:lnTo>
                    <a:pt x="580" y="118"/>
                  </a:lnTo>
                  <a:lnTo>
                    <a:pt x="588" y="114"/>
                  </a:lnTo>
                  <a:lnTo>
                    <a:pt x="596" y="108"/>
                  </a:lnTo>
                  <a:lnTo>
                    <a:pt x="596" y="108"/>
                  </a:lnTo>
                  <a:lnTo>
                    <a:pt x="604" y="98"/>
                  </a:lnTo>
                  <a:lnTo>
                    <a:pt x="612" y="88"/>
                  </a:lnTo>
                  <a:lnTo>
                    <a:pt x="616" y="78"/>
                  </a:lnTo>
                  <a:lnTo>
                    <a:pt x="618" y="68"/>
                  </a:lnTo>
                  <a:lnTo>
                    <a:pt x="618" y="68"/>
                  </a:lnTo>
                  <a:lnTo>
                    <a:pt x="618" y="56"/>
                  </a:lnTo>
                  <a:lnTo>
                    <a:pt x="614" y="46"/>
                  </a:lnTo>
                  <a:lnTo>
                    <a:pt x="608" y="34"/>
                  </a:lnTo>
                  <a:lnTo>
                    <a:pt x="596" y="20"/>
                  </a:lnTo>
                  <a:lnTo>
                    <a:pt x="596" y="20"/>
                  </a:lnTo>
                  <a:lnTo>
                    <a:pt x="584" y="10"/>
                  </a:lnTo>
                  <a:lnTo>
                    <a:pt x="574" y="4"/>
                  </a:lnTo>
                  <a:lnTo>
                    <a:pt x="564" y="0"/>
                  </a:lnTo>
                  <a:lnTo>
                    <a:pt x="554" y="0"/>
                  </a:lnTo>
                  <a:lnTo>
                    <a:pt x="554" y="0"/>
                  </a:lnTo>
                  <a:close/>
                </a:path>
              </a:pathLst>
            </a:custGeom>
            <a:blipFill dpi="0" rotWithShape="1">
              <a:blip r:embed="rId7">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5"/>
            <p:cNvSpPr/>
            <p:nvPr/>
          </p:nvSpPr>
          <p:spPr bwMode="auto">
            <a:xfrm>
              <a:off x="2505734" y="4829800"/>
              <a:ext cx="644063" cy="1045914"/>
            </a:xfrm>
            <a:custGeom>
              <a:avLst/>
              <a:gdLst>
                <a:gd name="T0" fmla="*/ 352 w 468"/>
                <a:gd name="T1" fmla="*/ 108 h 760"/>
                <a:gd name="T2" fmla="*/ 324 w 468"/>
                <a:gd name="T3" fmla="*/ 42 h 760"/>
                <a:gd name="T4" fmla="*/ 302 w 468"/>
                <a:gd name="T5" fmla="*/ 4 h 760"/>
                <a:gd name="T6" fmla="*/ 148 w 468"/>
                <a:gd name="T7" fmla="*/ 162 h 760"/>
                <a:gd name="T8" fmla="*/ 154 w 468"/>
                <a:gd name="T9" fmla="*/ 168 h 760"/>
                <a:gd name="T10" fmla="*/ 182 w 468"/>
                <a:gd name="T11" fmla="*/ 174 h 760"/>
                <a:gd name="T12" fmla="*/ 196 w 468"/>
                <a:gd name="T13" fmla="*/ 176 h 760"/>
                <a:gd name="T14" fmla="*/ 228 w 468"/>
                <a:gd name="T15" fmla="*/ 188 h 760"/>
                <a:gd name="T16" fmla="*/ 244 w 468"/>
                <a:gd name="T17" fmla="*/ 200 h 760"/>
                <a:gd name="T18" fmla="*/ 256 w 468"/>
                <a:gd name="T19" fmla="*/ 212 h 760"/>
                <a:gd name="T20" fmla="*/ 274 w 468"/>
                <a:gd name="T21" fmla="*/ 244 h 760"/>
                <a:gd name="T22" fmla="*/ 278 w 468"/>
                <a:gd name="T23" fmla="*/ 264 h 760"/>
                <a:gd name="T24" fmla="*/ 276 w 468"/>
                <a:gd name="T25" fmla="*/ 282 h 760"/>
                <a:gd name="T26" fmla="*/ 260 w 468"/>
                <a:gd name="T27" fmla="*/ 324 h 760"/>
                <a:gd name="T28" fmla="*/ 246 w 468"/>
                <a:gd name="T29" fmla="*/ 342 h 760"/>
                <a:gd name="T30" fmla="*/ 236 w 468"/>
                <a:gd name="T31" fmla="*/ 352 h 760"/>
                <a:gd name="T32" fmla="*/ 216 w 468"/>
                <a:gd name="T33" fmla="*/ 366 h 760"/>
                <a:gd name="T34" fmla="*/ 196 w 468"/>
                <a:gd name="T35" fmla="*/ 374 h 760"/>
                <a:gd name="T36" fmla="*/ 176 w 468"/>
                <a:gd name="T37" fmla="*/ 376 h 760"/>
                <a:gd name="T38" fmla="*/ 166 w 468"/>
                <a:gd name="T39" fmla="*/ 376 h 760"/>
                <a:gd name="T40" fmla="*/ 130 w 468"/>
                <a:gd name="T41" fmla="*/ 364 h 760"/>
                <a:gd name="T42" fmla="*/ 102 w 468"/>
                <a:gd name="T43" fmla="*/ 344 h 760"/>
                <a:gd name="T44" fmla="*/ 90 w 468"/>
                <a:gd name="T45" fmla="*/ 328 h 760"/>
                <a:gd name="T46" fmla="*/ 78 w 468"/>
                <a:gd name="T47" fmla="*/ 298 h 760"/>
                <a:gd name="T48" fmla="*/ 74 w 468"/>
                <a:gd name="T49" fmla="*/ 286 h 760"/>
                <a:gd name="T50" fmla="*/ 70 w 468"/>
                <a:gd name="T51" fmla="*/ 262 h 760"/>
                <a:gd name="T52" fmla="*/ 0 w 468"/>
                <a:gd name="T53" fmla="*/ 320 h 760"/>
                <a:gd name="T54" fmla="*/ 22 w 468"/>
                <a:gd name="T55" fmla="*/ 370 h 760"/>
                <a:gd name="T56" fmla="*/ 66 w 468"/>
                <a:gd name="T57" fmla="*/ 476 h 760"/>
                <a:gd name="T58" fmla="*/ 86 w 468"/>
                <a:gd name="T59" fmla="*/ 530 h 760"/>
                <a:gd name="T60" fmla="*/ 126 w 468"/>
                <a:gd name="T61" fmla="*/ 656 h 760"/>
                <a:gd name="T62" fmla="*/ 140 w 468"/>
                <a:gd name="T63" fmla="*/ 708 h 760"/>
                <a:gd name="T64" fmla="*/ 154 w 468"/>
                <a:gd name="T65" fmla="*/ 730 h 760"/>
                <a:gd name="T66" fmla="*/ 162 w 468"/>
                <a:gd name="T67" fmla="*/ 736 h 760"/>
                <a:gd name="T68" fmla="*/ 182 w 468"/>
                <a:gd name="T69" fmla="*/ 748 h 760"/>
                <a:gd name="T70" fmla="*/ 194 w 468"/>
                <a:gd name="T71" fmla="*/ 752 h 760"/>
                <a:gd name="T72" fmla="*/ 228 w 468"/>
                <a:gd name="T73" fmla="*/ 760 h 760"/>
                <a:gd name="T74" fmla="*/ 248 w 468"/>
                <a:gd name="T75" fmla="*/ 760 h 760"/>
                <a:gd name="T76" fmla="*/ 292 w 468"/>
                <a:gd name="T77" fmla="*/ 752 h 760"/>
                <a:gd name="T78" fmla="*/ 342 w 468"/>
                <a:gd name="T79" fmla="*/ 730 h 760"/>
                <a:gd name="T80" fmla="*/ 396 w 468"/>
                <a:gd name="T81" fmla="*/ 694 h 760"/>
                <a:gd name="T82" fmla="*/ 456 w 468"/>
                <a:gd name="T83" fmla="*/ 636 h 760"/>
                <a:gd name="T84" fmla="*/ 462 w 468"/>
                <a:gd name="T85" fmla="*/ 628 h 760"/>
                <a:gd name="T86" fmla="*/ 468 w 468"/>
                <a:gd name="T87" fmla="*/ 610 h 760"/>
                <a:gd name="T88" fmla="*/ 468 w 468"/>
                <a:gd name="T89" fmla="*/ 600 h 760"/>
                <a:gd name="T90" fmla="*/ 446 w 468"/>
                <a:gd name="T91" fmla="*/ 444 h 760"/>
                <a:gd name="T92" fmla="*/ 418 w 468"/>
                <a:gd name="T93" fmla="*/ 312 h 760"/>
                <a:gd name="T94" fmla="*/ 386 w 468"/>
                <a:gd name="T95" fmla="*/ 200 h 760"/>
                <a:gd name="T96" fmla="*/ 352 w 468"/>
                <a:gd name="T97" fmla="*/ 10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8" h="760">
                  <a:moveTo>
                    <a:pt x="352" y="108"/>
                  </a:moveTo>
                  <a:lnTo>
                    <a:pt x="352" y="108"/>
                  </a:lnTo>
                  <a:lnTo>
                    <a:pt x="336" y="70"/>
                  </a:lnTo>
                  <a:lnTo>
                    <a:pt x="324" y="42"/>
                  </a:lnTo>
                  <a:lnTo>
                    <a:pt x="312" y="20"/>
                  </a:lnTo>
                  <a:lnTo>
                    <a:pt x="302" y="4"/>
                  </a:lnTo>
                  <a:lnTo>
                    <a:pt x="298" y="0"/>
                  </a:lnTo>
                  <a:lnTo>
                    <a:pt x="148" y="162"/>
                  </a:lnTo>
                  <a:lnTo>
                    <a:pt x="154" y="168"/>
                  </a:lnTo>
                  <a:lnTo>
                    <a:pt x="154" y="168"/>
                  </a:lnTo>
                  <a:lnTo>
                    <a:pt x="162" y="172"/>
                  </a:lnTo>
                  <a:lnTo>
                    <a:pt x="182" y="174"/>
                  </a:lnTo>
                  <a:lnTo>
                    <a:pt x="182" y="174"/>
                  </a:lnTo>
                  <a:lnTo>
                    <a:pt x="196" y="176"/>
                  </a:lnTo>
                  <a:lnTo>
                    <a:pt x="212" y="180"/>
                  </a:lnTo>
                  <a:lnTo>
                    <a:pt x="228" y="188"/>
                  </a:lnTo>
                  <a:lnTo>
                    <a:pt x="236" y="194"/>
                  </a:lnTo>
                  <a:lnTo>
                    <a:pt x="244" y="200"/>
                  </a:lnTo>
                  <a:lnTo>
                    <a:pt x="244" y="200"/>
                  </a:lnTo>
                  <a:lnTo>
                    <a:pt x="256" y="212"/>
                  </a:lnTo>
                  <a:lnTo>
                    <a:pt x="266" y="228"/>
                  </a:lnTo>
                  <a:lnTo>
                    <a:pt x="274" y="244"/>
                  </a:lnTo>
                  <a:lnTo>
                    <a:pt x="278" y="264"/>
                  </a:lnTo>
                  <a:lnTo>
                    <a:pt x="278" y="264"/>
                  </a:lnTo>
                  <a:lnTo>
                    <a:pt x="278" y="272"/>
                  </a:lnTo>
                  <a:lnTo>
                    <a:pt x="276" y="282"/>
                  </a:lnTo>
                  <a:lnTo>
                    <a:pt x="272" y="304"/>
                  </a:lnTo>
                  <a:lnTo>
                    <a:pt x="260" y="324"/>
                  </a:lnTo>
                  <a:lnTo>
                    <a:pt x="254" y="334"/>
                  </a:lnTo>
                  <a:lnTo>
                    <a:pt x="246" y="342"/>
                  </a:lnTo>
                  <a:lnTo>
                    <a:pt x="246" y="342"/>
                  </a:lnTo>
                  <a:lnTo>
                    <a:pt x="236" y="352"/>
                  </a:lnTo>
                  <a:lnTo>
                    <a:pt x="226" y="358"/>
                  </a:lnTo>
                  <a:lnTo>
                    <a:pt x="216" y="366"/>
                  </a:lnTo>
                  <a:lnTo>
                    <a:pt x="206" y="370"/>
                  </a:lnTo>
                  <a:lnTo>
                    <a:pt x="196" y="374"/>
                  </a:lnTo>
                  <a:lnTo>
                    <a:pt x="186" y="376"/>
                  </a:lnTo>
                  <a:lnTo>
                    <a:pt x="176" y="376"/>
                  </a:lnTo>
                  <a:lnTo>
                    <a:pt x="166" y="376"/>
                  </a:lnTo>
                  <a:lnTo>
                    <a:pt x="166" y="376"/>
                  </a:lnTo>
                  <a:lnTo>
                    <a:pt x="146" y="372"/>
                  </a:lnTo>
                  <a:lnTo>
                    <a:pt x="130" y="364"/>
                  </a:lnTo>
                  <a:lnTo>
                    <a:pt x="114" y="354"/>
                  </a:lnTo>
                  <a:lnTo>
                    <a:pt x="102" y="344"/>
                  </a:lnTo>
                  <a:lnTo>
                    <a:pt x="102" y="344"/>
                  </a:lnTo>
                  <a:lnTo>
                    <a:pt x="90" y="328"/>
                  </a:lnTo>
                  <a:lnTo>
                    <a:pt x="82" y="314"/>
                  </a:lnTo>
                  <a:lnTo>
                    <a:pt x="78" y="298"/>
                  </a:lnTo>
                  <a:lnTo>
                    <a:pt x="74" y="286"/>
                  </a:lnTo>
                  <a:lnTo>
                    <a:pt x="74" y="286"/>
                  </a:lnTo>
                  <a:lnTo>
                    <a:pt x="72" y="268"/>
                  </a:lnTo>
                  <a:lnTo>
                    <a:pt x="70" y="262"/>
                  </a:lnTo>
                  <a:lnTo>
                    <a:pt x="62" y="254"/>
                  </a:lnTo>
                  <a:lnTo>
                    <a:pt x="0" y="320"/>
                  </a:lnTo>
                  <a:lnTo>
                    <a:pt x="0" y="320"/>
                  </a:lnTo>
                  <a:lnTo>
                    <a:pt x="22" y="370"/>
                  </a:lnTo>
                  <a:lnTo>
                    <a:pt x="46" y="422"/>
                  </a:lnTo>
                  <a:lnTo>
                    <a:pt x="66" y="476"/>
                  </a:lnTo>
                  <a:lnTo>
                    <a:pt x="86" y="530"/>
                  </a:lnTo>
                  <a:lnTo>
                    <a:pt x="86" y="530"/>
                  </a:lnTo>
                  <a:lnTo>
                    <a:pt x="108" y="600"/>
                  </a:lnTo>
                  <a:lnTo>
                    <a:pt x="126" y="656"/>
                  </a:lnTo>
                  <a:lnTo>
                    <a:pt x="140" y="708"/>
                  </a:lnTo>
                  <a:lnTo>
                    <a:pt x="140" y="708"/>
                  </a:lnTo>
                  <a:lnTo>
                    <a:pt x="146" y="720"/>
                  </a:lnTo>
                  <a:lnTo>
                    <a:pt x="154" y="730"/>
                  </a:lnTo>
                  <a:lnTo>
                    <a:pt x="154" y="730"/>
                  </a:lnTo>
                  <a:lnTo>
                    <a:pt x="162" y="736"/>
                  </a:lnTo>
                  <a:lnTo>
                    <a:pt x="170" y="742"/>
                  </a:lnTo>
                  <a:lnTo>
                    <a:pt x="182" y="748"/>
                  </a:lnTo>
                  <a:lnTo>
                    <a:pt x="182" y="748"/>
                  </a:lnTo>
                  <a:lnTo>
                    <a:pt x="194" y="752"/>
                  </a:lnTo>
                  <a:lnTo>
                    <a:pt x="210" y="756"/>
                  </a:lnTo>
                  <a:lnTo>
                    <a:pt x="228" y="760"/>
                  </a:lnTo>
                  <a:lnTo>
                    <a:pt x="248" y="760"/>
                  </a:lnTo>
                  <a:lnTo>
                    <a:pt x="248" y="760"/>
                  </a:lnTo>
                  <a:lnTo>
                    <a:pt x="270" y="758"/>
                  </a:lnTo>
                  <a:lnTo>
                    <a:pt x="292" y="752"/>
                  </a:lnTo>
                  <a:lnTo>
                    <a:pt x="316" y="744"/>
                  </a:lnTo>
                  <a:lnTo>
                    <a:pt x="342" y="730"/>
                  </a:lnTo>
                  <a:lnTo>
                    <a:pt x="368" y="714"/>
                  </a:lnTo>
                  <a:lnTo>
                    <a:pt x="396" y="694"/>
                  </a:lnTo>
                  <a:lnTo>
                    <a:pt x="426" y="668"/>
                  </a:lnTo>
                  <a:lnTo>
                    <a:pt x="456" y="636"/>
                  </a:lnTo>
                  <a:lnTo>
                    <a:pt x="456" y="636"/>
                  </a:lnTo>
                  <a:lnTo>
                    <a:pt x="462" y="628"/>
                  </a:lnTo>
                  <a:lnTo>
                    <a:pt x="466" y="620"/>
                  </a:lnTo>
                  <a:lnTo>
                    <a:pt x="468" y="610"/>
                  </a:lnTo>
                  <a:lnTo>
                    <a:pt x="468" y="600"/>
                  </a:lnTo>
                  <a:lnTo>
                    <a:pt x="468" y="600"/>
                  </a:lnTo>
                  <a:lnTo>
                    <a:pt x="458" y="520"/>
                  </a:lnTo>
                  <a:lnTo>
                    <a:pt x="446" y="444"/>
                  </a:lnTo>
                  <a:lnTo>
                    <a:pt x="432" y="376"/>
                  </a:lnTo>
                  <a:lnTo>
                    <a:pt x="418" y="312"/>
                  </a:lnTo>
                  <a:lnTo>
                    <a:pt x="402" y="252"/>
                  </a:lnTo>
                  <a:lnTo>
                    <a:pt x="386" y="200"/>
                  </a:lnTo>
                  <a:lnTo>
                    <a:pt x="368" y="152"/>
                  </a:lnTo>
                  <a:lnTo>
                    <a:pt x="352" y="108"/>
                  </a:lnTo>
                  <a:lnTo>
                    <a:pt x="352" y="108"/>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7" name="文本框 16"/>
          <p:cNvSpPr txBox="1"/>
          <p:nvPr/>
        </p:nvSpPr>
        <p:spPr>
          <a:xfrm>
            <a:off x="5790016" y="2430917"/>
            <a:ext cx="5752391" cy="1569660"/>
          </a:xfrm>
          <a:prstGeom prst="rect">
            <a:avLst/>
          </a:prstGeom>
          <a:noFill/>
        </p:spPr>
        <p:txBody>
          <a:bodyPr wrap="square" rtlCol="0">
            <a:spAutoFit/>
          </a:bodyPr>
          <a:lstStyle/>
          <a:p>
            <a:r>
              <a:rPr lang="zh-CN" altLang="en-US" sz="9600" b="1" dirty="0">
                <a:blipFill>
                  <a:blip r:embed="rId6"/>
                  <a:stretch>
                    <a:fillRect/>
                  </a:stretch>
                </a:blipFill>
                <a:latin typeface="微软雅黑" panose="020B0503020204020204" pitchFamily="34" charset="-122"/>
                <a:ea typeface="微软雅黑" panose="020B0503020204020204" pitchFamily="34" charset="-122"/>
              </a:rPr>
              <a:t>坦克大战</a:t>
            </a:r>
          </a:p>
        </p:txBody>
      </p:sp>
      <p:sp>
        <p:nvSpPr>
          <p:cNvPr id="18" name="任意多边形 17"/>
          <p:cNvSpPr/>
          <p:nvPr/>
        </p:nvSpPr>
        <p:spPr>
          <a:xfrm rot="16200000">
            <a:off x="8337327" y="1378793"/>
            <a:ext cx="45719" cy="5464191"/>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6"/>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26" name="矩形 25"/>
          <p:cNvSpPr/>
          <p:nvPr/>
        </p:nvSpPr>
        <p:spPr>
          <a:xfrm>
            <a:off x="4695347" y="4104522"/>
            <a:ext cx="7329678" cy="597921"/>
          </a:xfrm>
          <a:prstGeom prst="rect">
            <a:avLst/>
          </a:prstGeom>
        </p:spPr>
        <p:txBody>
          <a:bodyPr wrap="square">
            <a:spAutoFit/>
          </a:bodyPr>
          <a:lstStyle/>
          <a:p>
            <a:pPr algn="ctr" defTabSz="1218804">
              <a:lnSpc>
                <a:spcPct val="130000"/>
              </a:lnSpc>
              <a:defRPr/>
            </a:pPr>
            <a:r>
              <a:rPr lang="en-US" altLang="zh-CN" sz="2800" dirty="0">
                <a:solidFill>
                  <a:srgbClr val="42B6A0"/>
                </a:solidFill>
                <a:latin typeface="微软雅黑" panose="020B0503020204020204" pitchFamily="34" charset="-122"/>
                <a:ea typeface="微软雅黑" panose="020B0503020204020204" pitchFamily="34" charset="-122"/>
              </a:rPr>
              <a:t>C++</a:t>
            </a:r>
            <a:r>
              <a:rPr lang="zh-CN" altLang="en-US" sz="2800" dirty="0">
                <a:solidFill>
                  <a:srgbClr val="42B6A0"/>
                </a:solidFill>
                <a:latin typeface="微软雅黑" panose="020B0503020204020204" pitchFamily="34" charset="-122"/>
                <a:ea typeface="微软雅黑" panose="020B0503020204020204" pitchFamily="34" charset="-122"/>
              </a:rPr>
              <a:t>程序开发设计课程设计答辩</a:t>
            </a:r>
          </a:p>
        </p:txBody>
      </p:sp>
    </p:spTree>
    <p:extLst>
      <p:ext uri="{BB962C8B-B14F-4D97-AF65-F5344CB8AC3E}">
        <p14:creationId xmlns:p14="http://schemas.microsoft.com/office/powerpoint/2010/main" val="4012564132"/>
      </p:ext>
    </p:extLst>
  </p:cSld>
  <p:clrMapOvr>
    <a:masterClrMapping/>
  </p:clrMapOvr>
  <p:transition spd="med" advTm="1292">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withGroup">
                            <p:stCondLst>
                              <p:cond delay="0"/>
                            </p:stCondLst>
                            <p:childTnLst>
                              <p:par>
                                <p:cTn id="6" presetID="1" presetClass="entr" presetSubtype="0" fill="hold" nodeType="afterEffect">
                                  <p:childTnLst>
                                    <p:set>
                                      <p:cBhvr>
                                        <p:cTn id="7" dur="1" fill="hold">
                                          <p:stCondLst>
                                            <p:cond delay="0"/>
                                          </p:stCondLst>
                                        </p:cTn>
                                        <p:tgtEl>
                                          <p:spTgt spid="16"/>
                                        </p:tgtEl>
                                        <p:attrNameLst>
                                          <p:attrName>style.visibility</p:attrName>
                                        </p:attrNameLst>
                                      </p:cBhvr>
                                      <p:to>
                                        <p:strVal val="visible"/>
                                      </p:to>
                                    </p:set>
                                  </p:childTnLst>
                                </p:cTn>
                              </p:par>
                            </p:childTnLst>
                          </p:cTn>
                        </p:par>
                        <p:par>
                          <p:cTn id="8" fill="hold" nodeType="withGroup">
                            <p:stCondLst>
                              <p:cond delay="0"/>
                            </p:stCondLst>
                            <p:childTnLst>
                              <p:par>
                                <p:cTn id="9" presetID="42" presetClass="path" presetSubtype="0" accel="50000" decel="50000" fill="hold" nodeType="afterEffect">
                                  <p:childTnLst>
                                    <p:animMotion origin="layout" path="M -0.19948 0.27292 L -1.66667E-06 7.37257E-18" pathEditMode="relative" rAng="0" ptsTypes="AA">
                                      <p:cBhvr>
                                        <p:cTn id="10" dur="2000" fill="hold"/>
                                        <p:tgtEl>
                                          <p:spTgt spid="16"/>
                                        </p:tgtEl>
                                        <p:attrNameLst>
                                          <p:attrName>ppt_x</p:attrName>
                                          <p:attrName>ppt_y</p:attrName>
                                        </p:attrNameLst>
                                      </p:cBhvr>
                                      <p:rCtr x="9740" y="-13750"/>
                                    </p:animMotion>
                                  </p:childTnLst>
                                </p:cTn>
                              </p:par>
                            </p:childTnLst>
                          </p:cTn>
                        </p:par>
                        <p:par>
                          <p:cTn id="11" fill="hold" nodeType="withGroup">
                            <p:stCondLst>
                              <p:cond delay="2000"/>
                            </p:stCondLst>
                            <p:childTnLst>
                              <p:par>
                                <p:cTn id="12" presetID="41" presetClass="entr" presetSubtype="0" fill="hold" grpId="0" nodeType="afterEffect">
                                  <p:iterate type="lt">
                                    <p:tmPct val="10000"/>
                                  </p:iterate>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
                                        </p:tgtEl>
                                        <p:attrNameLst>
                                          <p:attrName>ppt_y</p:attrName>
                                        </p:attrNameLst>
                                      </p:cBhvr>
                                      <p:tavLst>
                                        <p:tav tm="0">
                                          <p:val>
                                            <p:strVal val="#ppt_y"/>
                                          </p:val>
                                        </p:tav>
                                        <p:tav tm="100000">
                                          <p:val>
                                            <p:strVal val="#ppt_y"/>
                                          </p:val>
                                        </p:tav>
                                      </p:tavLst>
                                    </p:anim>
                                    <p:anim calcmode="lin" valueType="num">
                                      <p:cBhvr>
                                        <p:cTn id="16"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7"/>
                                        </p:tgtEl>
                                      </p:cBhvr>
                                    </p:animEffect>
                                  </p:childTnLst>
                                </p:cTn>
                              </p:par>
                            </p:childTnLst>
                          </p:cTn>
                        </p:par>
                        <p:par>
                          <p:cTn id="19" fill="hold" nodeType="withGroup">
                            <p:stCondLst>
                              <p:cond delay="2650"/>
                            </p:stCondLst>
                            <p:childTnLst>
                              <p:par>
                                <p:cTn id="20" presetID="22" presetClass="entr" presetSubtype="8" fill="hold" grpId="1" nodeType="afterEffec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16" presetClass="entr" presetSubtype="21" fill="hold" grpId="7" nodeType="withEffec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1" animBg="1"/>
      <p:bldP spid="26" grpId="7"/>
    </p:bldLst>
  </p:timing>
  <p:extLst>
    <p:ext uri="{E180D4A7-C9FB-4DFB-919C-405C955672EB}">
      <p14:showEvtLst xmlns:p14="http://schemas.microsoft.com/office/powerpoint/2010/main">
        <p14:playEvt time="5"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93795" y="272486"/>
            <a:ext cx="1415772"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地图类</a:t>
            </a:r>
          </a:p>
        </p:txBody>
      </p:sp>
      <p:sp>
        <p:nvSpPr>
          <p:cNvPr id="4" name="任意多边形 3"/>
          <p:cNvSpPr/>
          <p:nvPr/>
        </p:nvSpPr>
        <p:spPr>
          <a:xfrm rot="16200000" flipH="1">
            <a:off x="4462165" y="-708258"/>
            <a:ext cx="71637" cy="319370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642779" y="1377345"/>
            <a:ext cx="7028332" cy="1111971"/>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接下来我们首先进行了地图类的定义。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以墙体</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(u8</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字符串</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的形式勾勒出游戏主体的范围。</a:t>
            </a:r>
          </a:p>
        </p:txBody>
      </p:sp>
      <p:sp>
        <p:nvSpPr>
          <p:cNvPr id="52" name="文本框 51">
            <a:extLst>
              <a:ext uri="{FF2B5EF4-FFF2-40B4-BE49-F238E27FC236}">
                <a16:creationId xmlns:a16="http://schemas.microsoft.com/office/drawing/2014/main" id="{31381BBE-ABB0-4285-9A44-8980409E5B17}"/>
              </a:ext>
            </a:extLst>
          </p:cNvPr>
          <p:cNvSpPr txBox="1"/>
          <p:nvPr/>
        </p:nvSpPr>
        <p:spPr>
          <a:xfrm>
            <a:off x="2642779" y="2806095"/>
            <a:ext cx="7028332" cy="1665969"/>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为了方便实现不同类之间的数据交互，我们以二维数组作为坐标的形式在地图上表示不同的类，以此来实现诸如子弹命中目标和道具的拾取等功能。</a:t>
            </a:r>
          </a:p>
        </p:txBody>
      </p:sp>
      <p:sp>
        <p:nvSpPr>
          <p:cNvPr id="53" name="Freeform 1961">
            <a:extLst>
              <a:ext uri="{FF2B5EF4-FFF2-40B4-BE49-F238E27FC236}">
                <a16:creationId xmlns:a16="http://schemas.microsoft.com/office/drawing/2014/main" id="{3445A5A5-5738-4080-8ECE-E7C8672E8CCF}"/>
              </a:ext>
            </a:extLst>
          </p:cNvPr>
          <p:cNvSpPr/>
          <p:nvPr/>
        </p:nvSpPr>
        <p:spPr bwMode="auto">
          <a:xfrm>
            <a:off x="9187571" y="4559309"/>
            <a:ext cx="2697998" cy="1636019"/>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nvGrpSpPr>
          <p:cNvPr id="54" name="组合 53">
            <a:extLst>
              <a:ext uri="{FF2B5EF4-FFF2-40B4-BE49-F238E27FC236}">
                <a16:creationId xmlns:a16="http://schemas.microsoft.com/office/drawing/2014/main" id="{B10D6208-1C52-40D1-A868-88F0160C4CD9}"/>
              </a:ext>
            </a:extLst>
          </p:cNvPr>
          <p:cNvGrpSpPr/>
          <p:nvPr/>
        </p:nvGrpSpPr>
        <p:grpSpPr>
          <a:xfrm rot="11776078">
            <a:off x="9089502" y="4933686"/>
            <a:ext cx="1183384" cy="1272424"/>
            <a:chOff x="5768974" y="3077369"/>
            <a:chExt cx="654051" cy="703263"/>
          </a:xfrm>
        </p:grpSpPr>
        <p:sp>
          <p:nvSpPr>
            <p:cNvPr id="55" name="Freeform 5">
              <a:extLst>
                <a:ext uri="{FF2B5EF4-FFF2-40B4-BE49-F238E27FC236}">
                  <a16:creationId xmlns:a16="http://schemas.microsoft.com/office/drawing/2014/main" id="{5FB7F4D0-A645-408C-9D6C-9FCB48D22C13}"/>
                </a:ext>
              </a:extLst>
            </p:cNvPr>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4">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6">
              <a:extLst>
                <a:ext uri="{FF2B5EF4-FFF2-40B4-BE49-F238E27FC236}">
                  <a16:creationId xmlns:a16="http://schemas.microsoft.com/office/drawing/2014/main" id="{31664367-1439-4F08-9320-BFE96F665B69}"/>
                </a:ext>
              </a:extLst>
            </p:cNvPr>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7">
              <a:extLst>
                <a:ext uri="{FF2B5EF4-FFF2-40B4-BE49-F238E27FC236}">
                  <a16:creationId xmlns:a16="http://schemas.microsoft.com/office/drawing/2014/main" id="{699ECAB7-241F-48A9-BB96-5AB29069019D}"/>
                </a:ext>
              </a:extLst>
            </p:cNvPr>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5">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Line 8">
              <a:extLst>
                <a:ext uri="{FF2B5EF4-FFF2-40B4-BE49-F238E27FC236}">
                  <a16:creationId xmlns:a16="http://schemas.microsoft.com/office/drawing/2014/main" id="{836B4917-0229-41DC-BBA0-324024007E5A}"/>
                </a:ext>
              </a:extLst>
            </p:cNvPr>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9" name="文本框 58">
            <a:extLst>
              <a:ext uri="{FF2B5EF4-FFF2-40B4-BE49-F238E27FC236}">
                <a16:creationId xmlns:a16="http://schemas.microsoft.com/office/drawing/2014/main" id="{0D6DB9E2-9EDF-4B89-B5D9-75C856209113}"/>
              </a:ext>
            </a:extLst>
          </p:cNvPr>
          <p:cNvSpPr txBox="1"/>
          <p:nvPr/>
        </p:nvSpPr>
        <p:spPr>
          <a:xfrm>
            <a:off x="996765" y="4594362"/>
            <a:ext cx="3808731" cy="557973"/>
          </a:xfrm>
          <a:prstGeom prst="rect">
            <a:avLst/>
          </a:prstGeom>
          <a:noFill/>
        </p:spPr>
        <p:txBody>
          <a:bodyPr wrap="square" lIns="68580" tIns="34290" rIns="68580" bIns="34290" rtlCol="0">
            <a:spAutoFit/>
          </a:bodyPr>
          <a:lstStyle/>
          <a:p>
            <a:pPr algn="ctr">
              <a:lnSpc>
                <a:spcPct val="150000"/>
              </a:lnSpc>
            </a:pP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Map::map[30][106][2]</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62" name="图片 61">
            <a:extLst>
              <a:ext uri="{FF2B5EF4-FFF2-40B4-BE49-F238E27FC236}">
                <a16:creationId xmlns:a16="http://schemas.microsoft.com/office/drawing/2014/main" id="{A7BF8ADD-7572-49C2-A528-EBCBC3D1C9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9668" y="5274633"/>
            <a:ext cx="3727043" cy="1373750"/>
          </a:xfrm>
          <a:prstGeom prst="rect">
            <a:avLst/>
          </a:prstGeom>
        </p:spPr>
      </p:pic>
    </p:spTree>
    <p:extLst>
      <p:ext uri="{BB962C8B-B14F-4D97-AF65-F5344CB8AC3E}">
        <p14:creationId xmlns:p14="http://schemas.microsoft.com/office/powerpoint/2010/main" val="4109268231"/>
      </p:ext>
    </p:extLst>
  </p:cSld>
  <p:clrMapOvr>
    <a:masterClrMapping/>
  </p:clrMapOvr>
  <mc:AlternateContent xmlns:mc="http://schemas.openxmlformats.org/markup-compatibility/2006" xmlns:p14="http://schemas.microsoft.com/office/powerpoint/2010/main">
    <mc:Choice Requires="p14">
      <p:transition spd="slow" p14:dur="1600" advTm="1308">
        <p14:prism isContent="1" isInverted="1"/>
      </p:transition>
    </mc:Choice>
    <mc:Fallback xmlns:p15="http://schemas.microsoft.com/office/powerpoint/2012/main" xmlns="">
      <p:transition spd="slow" advTm="1308">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2" presetClass="entr" presetSubtype="8" fill="hold" grpId="0" nodeType="afterEffect">
                                  <p:stCondLst>
                                    <p:cond delay="0"/>
                                  </p:stCondLst>
                                  <p:childTnLst>
                                    <p:set>
                                      <p:cBhvr>
                                        <p:cTn id="7" dur="1" fill="hold">
                                          <p:stCondLst>
                                            <p:cond delay="0"/>
                                          </p:stCondLst>
                                        </p:cTn>
                                        <p:tgtEl>
                                          <p:spTgt spid="53"/>
                                        </p:tgtEl>
                                        <p:attrNameLst>
                                          <p:attrName>style.visibility</p:attrName>
                                        </p:attrNameLst>
                                      </p:cBhvr>
                                      <p:to>
                                        <p:strVal val="visible"/>
                                      </p:to>
                                    </p:set>
                                    <p:animEffect transition="in" filter="wipe(left)">
                                      <p:cBhvr>
                                        <p:cTn id="8" dur="1000"/>
                                        <p:tgtEl>
                                          <p:spTgt spid="53"/>
                                        </p:tgtEl>
                                      </p:cBhvr>
                                    </p:animEffec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4.16667E-7 2.96296E-6 L -4.16667E-7 0.00023 C 0.00026 -0.02709 -0.00039 -0.05463 0.00104 -0.08172 C 0.00117 -0.0838 0.00313 -0.08357 0.00417 -0.08357 C 0.00534 -0.08357 0.00638 -0.08241 0.00742 -0.08172 C 0.0082 -0.07986 0.00898 -0.07801 0.00964 -0.07593 C 0.01185 -0.0676 0.00912 -0.07199 0.01276 -0.06273 C 0.01367 -0.06042 0.0151 -0.05903 0.01602 -0.05695 C 0.01758 -0.05324 0.01888 -0.04931 0.02031 -0.0456 C 0.02539 -0.03218 0.01901 -0.04885 0.02565 -0.03218 C 0.02643 -0.03033 0.02708 -0.02848 0.02773 -0.02662 C 0.02995 -0.0213 0.03164 -0.01574 0.03425 -0.01135 C 0.03529 -0.00949 0.03646 -0.00764 0.03737 -0.00556 C 0.03906 -0.00209 0.03984 0.00254 0.04167 0.00578 C 0.04284 0.00764 0.04388 0.00949 0.04492 0.01157 C 0.04609 0.01389 0.04714 0.01643 0.04818 0.01921 C 0.04883 0.02106 0.04922 0.02338 0.05026 0.02477 C 0.05117 0.02615 0.05247 0.02615 0.05352 0.02685 C 0.05391 0.02477 0.0543 0.02291 0.05456 0.02106 C 0.05495 0.01852 0.05521 0.01597 0.0556 0.01342 C 0.05768 0.00254 0.05781 0.00625 0.05885 -0.00371 C 0.05925 -0.0081 0.05938 -0.01273 0.0599 -0.0169 C 0.06042 -0.02084 0.06211 -0.02848 0.06211 -0.02824 C 0.0625 -0.03241 0.06328 -0.04283 0.06419 -0.04746 C 0.06471 -0.05 0.06563 -0.05255 0.06641 -0.0551 C 0.06875 -0.07223 0.06589 -0.05093 0.06849 -0.07593 C 0.06953 -0.08542 0.0694 -0.08125 0.0707 -0.08935 C 0.07135 -0.09445 0.07279 -0.1044 0.07279 -0.10417 C 0.0819 -0.0963 0.07266 -0.10672 0.07917 -0.09121 C 0.08034 -0.08866 0.08229 -0.08773 0.08346 -0.08542 C 0.09245 -0.06968 0.08372 -0.08079 0.09102 -0.07223 C 0.09232 -0.0676 0.09336 -0.06297 0.09531 -0.0588 C 0.09622 -0.05672 0.0974 -0.0551 0.09844 -0.05324 C 0.10039 -0.04306 0.09831 -0.05116 0.10273 -0.04167 C 0.1112 -0.02385 0.09961 -0.04746 0.10599 -0.03033 C 0.10677 -0.02801 0.1082 -0.02662 0.10925 -0.02454 C 0.11003 -0.02292 0.11055 -0.02084 0.11133 -0.01898 C 0.11237 -0.01644 0.11354 -0.01389 0.11458 -0.01135 C 0.11497 -0.00949 0.1151 -0.00741 0.11563 -0.00556 C 0.11719 -0.00023 0.11862 0.00162 0.12096 0.00578 C 0.12135 0.00764 0.12122 0.01018 0.12201 0.01157 C 0.125 0.0169 0.12669 0.01134 0.12852 0.00764 C 0.12969 0.00532 0.1306 0.00254 0.13164 2.96296E-6 C 0.13438 -0.01435 0.13073 0.00347 0.1349 -0.01135 C 0.13542 -0.0132 0.13542 -0.01528 0.13594 -0.0169 C 0.1375 -0.02107 0.13958 -0.02454 0.14141 -0.02848 C 0.14401 -0.04283 0.14219 -0.03658 0.14675 -0.04746 C 0.14896 -0.06343 0.14583 -0.04723 0.15104 -0.06065 C 0.15156 -0.0625 0.15156 -0.06459 0.15208 -0.06644 C 0.15273 -0.06898 0.15352 -0.07153 0.15417 -0.07408 C 0.15547 -0.0794 0.15612 -0.08912 0.15951 -0.09121 L 0.16276 -0.09306 C 0.1638 -0.09445 0.16471 -0.09607 0.16602 -0.09699 C 0.16784 -0.09815 0.17787 -0.10047 0.17878 -0.1007 C 0.18203 -0.10139 0.18854 -0.10255 0.18854 -0.10232 L 0.18854 -0.10255 " pathEditMode="relative" rAng="0" ptsTypes="AAAAAAAAAAAAAAAAAAAAAAAAAAAAAAAAAAAAAAAAAAAAAAAAAAAAAAAA">
                                      <p:cBhvr>
                                        <p:cTn id="12" dur="1000" fill="hold"/>
                                        <p:tgtEl>
                                          <p:spTgt spid="54"/>
                                        </p:tgtEl>
                                        <p:attrNameLst>
                                          <p:attrName>ppt_x</p:attrName>
                                          <p:attrName>ppt_y</p:attrName>
                                        </p:attrNameLst>
                                      </p:cBhvr>
                                      <p:rCtr x="9427" y="-3889"/>
                                    </p:animMotion>
                                  </p:childTnLst>
                                </p:cTn>
                              </p:par>
                            </p:childTnLst>
                          </p:cTn>
                        </p:par>
                        <p:par>
                          <p:cTn id="13" fill="hold">
                            <p:stCondLst>
                              <p:cond delay="1000"/>
                            </p:stCondLst>
                            <p:childTnLst>
                              <p:par>
                                <p:cTn id="14" presetID="1" presetClass="exit" presetSubtype="0" fill="hold" nodeType="afterEffect">
                                  <p:stCondLst>
                                    <p:cond delay="0"/>
                                  </p:stCondLst>
                                  <p:childTnLst>
                                    <p:set>
                                      <p:cBhvr>
                                        <p:cTn id="15" dur="1" fill="hold">
                                          <p:stCondLst>
                                            <p:cond delay="0"/>
                                          </p:stCondLst>
                                        </p:cTn>
                                        <p:tgtEl>
                                          <p:spTgt spid="54"/>
                                        </p:tgtEl>
                                        <p:attrNameLst>
                                          <p:attrName>style.visibility</p:attrName>
                                        </p:attrNameLst>
                                      </p:cBhvr>
                                      <p:to>
                                        <p:strVal val="hidden"/>
                                      </p:to>
                                    </p:set>
                                  </p:childTnLst>
                                </p:cTn>
                              </p:par>
                            </p:childTnLst>
                          </p:cTn>
                        </p:par>
                        <p:par>
                          <p:cTn id="16" fill="hold">
                            <p:stCondLst>
                              <p:cond delay="1000"/>
                            </p:stCondLst>
                            <p:childTnLst>
                              <p:par>
                                <p:cTn id="17" presetID="23" presetClass="entr" presetSubtype="288" fill="hold" grpId="0" nodeType="afterEffect">
                                  <p:iterate type="lt">
                                    <p:tmPct val="18000"/>
                                  </p:iterate>
                                  <p:childTnLst>
                                    <p:set>
                                      <p:cBhvr>
                                        <p:cTn id="18" dur="1" fill="hold">
                                          <p:stCondLst>
                                            <p:cond delay="0"/>
                                          </p:stCondLst>
                                        </p:cTn>
                                        <p:tgtEl>
                                          <p:spTgt spid="49"/>
                                        </p:tgtEl>
                                        <p:attrNameLst>
                                          <p:attrName>style.visibility</p:attrName>
                                        </p:attrNameLst>
                                      </p:cBhvr>
                                      <p:to>
                                        <p:strVal val="visible"/>
                                      </p:to>
                                    </p:set>
                                    <p:anim calcmode="lin" valueType="num">
                                      <p:cBhvr>
                                        <p:cTn id="19" dur="250" fill="hold"/>
                                        <p:tgtEl>
                                          <p:spTgt spid="49"/>
                                        </p:tgtEl>
                                        <p:attrNameLst>
                                          <p:attrName>ppt_w</p:attrName>
                                        </p:attrNameLst>
                                      </p:cBhvr>
                                      <p:tavLst>
                                        <p:tav tm="0">
                                          <p:val>
                                            <p:strVal val="4/3*#ppt_w"/>
                                          </p:val>
                                        </p:tav>
                                        <p:tav tm="100000">
                                          <p:val>
                                            <p:strVal val="#ppt_w"/>
                                          </p:val>
                                        </p:tav>
                                      </p:tavLst>
                                    </p:anim>
                                    <p:anim calcmode="lin" valueType="num">
                                      <p:cBhvr>
                                        <p:cTn id="20" dur="250" fill="hold"/>
                                        <p:tgtEl>
                                          <p:spTgt spid="49"/>
                                        </p:tgtEl>
                                        <p:attrNameLst>
                                          <p:attrName>ppt_h</p:attrName>
                                        </p:attrNameLst>
                                      </p:cBhvr>
                                      <p:tavLst>
                                        <p:tav tm="0">
                                          <p:val>
                                            <p:strVal val="4/3*#ppt_h"/>
                                          </p:val>
                                        </p:tav>
                                        <p:tav tm="100000">
                                          <p:val>
                                            <p:strVal val="#ppt_h"/>
                                          </p:val>
                                        </p:tav>
                                      </p:tavLst>
                                    </p:anim>
                                  </p:childTnLst>
                                </p:cTn>
                              </p:par>
                            </p:childTnLst>
                          </p:cTn>
                        </p:par>
                        <p:par>
                          <p:cTn id="21" fill="hold">
                            <p:stCondLst>
                              <p:cond delay="3050"/>
                            </p:stCondLst>
                            <p:childTnLst>
                              <p:par>
                                <p:cTn id="22" presetID="23" presetClass="entr" presetSubtype="288" fill="hold" grpId="0" nodeType="afterEffect">
                                  <p:iterate type="lt">
                                    <p:tmPct val="18000"/>
                                  </p:iterate>
                                  <p:childTnLst>
                                    <p:set>
                                      <p:cBhvr>
                                        <p:cTn id="23" dur="1" fill="hold">
                                          <p:stCondLst>
                                            <p:cond delay="0"/>
                                          </p:stCondLst>
                                        </p:cTn>
                                        <p:tgtEl>
                                          <p:spTgt spid="52"/>
                                        </p:tgtEl>
                                        <p:attrNameLst>
                                          <p:attrName>style.visibility</p:attrName>
                                        </p:attrNameLst>
                                      </p:cBhvr>
                                      <p:to>
                                        <p:strVal val="visible"/>
                                      </p:to>
                                    </p:set>
                                    <p:anim calcmode="lin" valueType="num">
                                      <p:cBhvr>
                                        <p:cTn id="24" dur="250" fill="hold"/>
                                        <p:tgtEl>
                                          <p:spTgt spid="52"/>
                                        </p:tgtEl>
                                        <p:attrNameLst>
                                          <p:attrName>ppt_w</p:attrName>
                                        </p:attrNameLst>
                                      </p:cBhvr>
                                      <p:tavLst>
                                        <p:tav tm="0">
                                          <p:val>
                                            <p:strVal val="4/3*#ppt_w"/>
                                          </p:val>
                                        </p:tav>
                                        <p:tav tm="100000">
                                          <p:val>
                                            <p:strVal val="#ppt_w"/>
                                          </p:val>
                                        </p:tav>
                                      </p:tavLst>
                                    </p:anim>
                                    <p:anim calcmode="lin" valueType="num">
                                      <p:cBhvr>
                                        <p:cTn id="25" dur="250" fill="hold"/>
                                        <p:tgtEl>
                                          <p:spTgt spid="52"/>
                                        </p:tgtEl>
                                        <p:attrNameLst>
                                          <p:attrName>ppt_h</p:attrName>
                                        </p:attrNameLst>
                                      </p:cBhvr>
                                      <p:tavLst>
                                        <p:tav tm="0">
                                          <p:val>
                                            <p:strVal val="4/3*#ppt_h"/>
                                          </p:val>
                                        </p:tav>
                                        <p:tav tm="100000">
                                          <p:val>
                                            <p:strVal val="#ppt_h"/>
                                          </p:val>
                                        </p:tav>
                                      </p:tavLst>
                                    </p:anim>
                                  </p:childTnLst>
                                </p:cTn>
                              </p:par>
                            </p:childTnLst>
                          </p:cTn>
                        </p:par>
                        <p:par>
                          <p:cTn id="26" fill="hold">
                            <p:stCondLst>
                              <p:cond delay="6180"/>
                            </p:stCondLst>
                            <p:childTnLst>
                              <p:par>
                                <p:cTn id="27" presetID="10" presetClass="entr" presetSubtype="0"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par>
                          <p:cTn id="30" fill="hold">
                            <p:stCondLst>
                              <p:cond delay="6680"/>
                            </p:stCondLst>
                            <p:childTnLst>
                              <p:par>
                                <p:cTn id="31" presetID="10" presetClass="entr" presetSubtype="0" fill="hold"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53" grpId="0" animBg="1"/>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83489" y="284277"/>
            <a:ext cx="1415772"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坦克类</a:t>
            </a:r>
          </a:p>
        </p:txBody>
      </p:sp>
      <p:sp>
        <p:nvSpPr>
          <p:cNvPr id="4" name="任意多边形 3"/>
          <p:cNvSpPr/>
          <p:nvPr/>
        </p:nvSpPr>
        <p:spPr>
          <a:xfrm rot="16200000" flipH="1">
            <a:off x="4099270" y="-319446"/>
            <a:ext cx="45719" cy="2441997"/>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AF066565-EAE6-412D-9C67-F1121632119E}"/>
              </a:ext>
            </a:extLst>
          </p:cNvPr>
          <p:cNvSpPr txBox="1"/>
          <p:nvPr/>
        </p:nvSpPr>
        <p:spPr>
          <a:xfrm>
            <a:off x="2642779" y="1377345"/>
            <a:ext cx="7028332" cy="557973"/>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接下来我们进行了坦克类的定义。</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6" name="组合 75">
            <a:extLst>
              <a:ext uri="{FF2B5EF4-FFF2-40B4-BE49-F238E27FC236}">
                <a16:creationId xmlns:a16="http://schemas.microsoft.com/office/drawing/2014/main" id="{C784EB45-B9F7-49B4-A543-92BD4AC80B0E}"/>
              </a:ext>
            </a:extLst>
          </p:cNvPr>
          <p:cNvGrpSpPr/>
          <p:nvPr/>
        </p:nvGrpSpPr>
        <p:grpSpPr>
          <a:xfrm>
            <a:off x="-140729" y="2878267"/>
            <a:ext cx="7028332" cy="2883176"/>
            <a:chOff x="-140729" y="2878267"/>
            <a:chExt cx="7028332" cy="2883176"/>
          </a:xfrm>
        </p:grpSpPr>
        <p:grpSp>
          <p:nvGrpSpPr>
            <p:cNvPr id="66" name="组合 65">
              <a:extLst>
                <a:ext uri="{FF2B5EF4-FFF2-40B4-BE49-F238E27FC236}">
                  <a16:creationId xmlns:a16="http://schemas.microsoft.com/office/drawing/2014/main" id="{77776EE2-F188-469B-BDB4-9B534108D0E6}"/>
                </a:ext>
              </a:extLst>
            </p:cNvPr>
            <p:cNvGrpSpPr/>
            <p:nvPr/>
          </p:nvGrpSpPr>
          <p:grpSpPr>
            <a:xfrm>
              <a:off x="329343" y="2878267"/>
              <a:ext cx="6088187" cy="2182935"/>
              <a:chOff x="329343" y="2878267"/>
              <a:chExt cx="6088187" cy="2182935"/>
            </a:xfrm>
          </p:grpSpPr>
          <p:sp>
            <p:nvSpPr>
              <p:cNvPr id="67" name="任意多边形: 形状 66">
                <a:extLst>
                  <a:ext uri="{FF2B5EF4-FFF2-40B4-BE49-F238E27FC236}">
                    <a16:creationId xmlns:a16="http://schemas.microsoft.com/office/drawing/2014/main" id="{8C36A59F-A326-4C08-8C38-0DA8D831DB83}"/>
                  </a:ext>
                </a:extLst>
              </p:cNvPr>
              <p:cNvSpPr/>
              <p:nvPr/>
            </p:nvSpPr>
            <p:spPr>
              <a:xfrm>
                <a:off x="329343" y="3799506"/>
                <a:ext cx="1602154" cy="801077"/>
              </a:xfrm>
              <a:custGeom>
                <a:avLst/>
                <a:gdLst>
                  <a:gd name="connsiteX0" fmla="*/ 0 w 1602154"/>
                  <a:gd name="connsiteY0" fmla="*/ 80108 h 801077"/>
                  <a:gd name="connsiteX1" fmla="*/ 80108 w 1602154"/>
                  <a:gd name="connsiteY1" fmla="*/ 0 h 801077"/>
                  <a:gd name="connsiteX2" fmla="*/ 1522046 w 1602154"/>
                  <a:gd name="connsiteY2" fmla="*/ 0 h 801077"/>
                  <a:gd name="connsiteX3" fmla="*/ 1602154 w 1602154"/>
                  <a:gd name="connsiteY3" fmla="*/ 80108 h 801077"/>
                  <a:gd name="connsiteX4" fmla="*/ 1602154 w 1602154"/>
                  <a:gd name="connsiteY4" fmla="*/ 720969 h 801077"/>
                  <a:gd name="connsiteX5" fmla="*/ 1522046 w 1602154"/>
                  <a:gd name="connsiteY5" fmla="*/ 801077 h 801077"/>
                  <a:gd name="connsiteX6" fmla="*/ 80108 w 1602154"/>
                  <a:gd name="connsiteY6" fmla="*/ 801077 h 801077"/>
                  <a:gd name="connsiteX7" fmla="*/ 0 w 1602154"/>
                  <a:gd name="connsiteY7" fmla="*/ 720969 h 801077"/>
                  <a:gd name="connsiteX8" fmla="*/ 0 w 1602154"/>
                  <a:gd name="connsiteY8" fmla="*/ 80108 h 8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154" h="801077">
                    <a:moveTo>
                      <a:pt x="0" y="80108"/>
                    </a:moveTo>
                    <a:cubicBezTo>
                      <a:pt x="0" y="35866"/>
                      <a:pt x="35866" y="0"/>
                      <a:pt x="80108" y="0"/>
                    </a:cubicBezTo>
                    <a:lnTo>
                      <a:pt x="1522046" y="0"/>
                    </a:lnTo>
                    <a:cubicBezTo>
                      <a:pt x="1566288" y="0"/>
                      <a:pt x="1602154" y="35866"/>
                      <a:pt x="1602154" y="80108"/>
                    </a:cubicBezTo>
                    <a:lnTo>
                      <a:pt x="1602154" y="720969"/>
                    </a:lnTo>
                    <a:cubicBezTo>
                      <a:pt x="1602154" y="765211"/>
                      <a:pt x="1566288" y="801077"/>
                      <a:pt x="1522046" y="801077"/>
                    </a:cubicBezTo>
                    <a:lnTo>
                      <a:pt x="80108" y="801077"/>
                    </a:lnTo>
                    <a:cubicBezTo>
                      <a:pt x="35866" y="801077"/>
                      <a:pt x="0" y="765211"/>
                      <a:pt x="0" y="720969"/>
                    </a:cubicBezTo>
                    <a:lnTo>
                      <a:pt x="0" y="80108"/>
                    </a:lnTo>
                    <a:close/>
                  </a:path>
                </a:pathLst>
              </a:custGeom>
              <a:solidFill>
                <a:schemeClr val="accent1">
                  <a:lumMod val="60000"/>
                  <a:lumOff val="40000"/>
                  <a:alpha val="80000"/>
                </a:schemeClr>
              </a:solidFill>
            </p:spPr>
            <p:style>
              <a:lnRef idx="2">
                <a:schemeClr val="lt1">
                  <a:hueOff val="0"/>
                  <a:satOff val="0"/>
                  <a:lumOff val="0"/>
                  <a:alphaOff val="0"/>
                </a:schemeClr>
              </a:lnRef>
              <a:fillRef idx="1">
                <a:schemeClr val="accent4">
                  <a:alpha val="80000"/>
                  <a:hueOff val="0"/>
                  <a:satOff val="0"/>
                  <a:lumOff val="0"/>
                  <a:alphaOff val="0"/>
                </a:schemeClr>
              </a:fillRef>
              <a:effectRef idx="0">
                <a:schemeClr val="accent4">
                  <a:alpha val="80000"/>
                  <a:hueOff val="0"/>
                  <a:satOff val="0"/>
                  <a:lumOff val="0"/>
                  <a:alphaOff val="0"/>
                </a:schemeClr>
              </a:effectRef>
              <a:fontRef idx="minor">
                <a:schemeClr val="lt1"/>
              </a:fontRef>
            </p:style>
            <p:txBody>
              <a:bodyPr spcFirstLastPara="0" vert="horz" wrap="square" lIns="41243" tIns="41243" rIns="41243" bIns="41243"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宋体" panose="02010600030101010101" pitchFamily="2" charset="-122"/>
                    <a:ea typeface="宋体" panose="02010600030101010101" pitchFamily="2" charset="-122"/>
                  </a:rPr>
                  <a:t>坦克类</a:t>
                </a:r>
              </a:p>
            </p:txBody>
          </p:sp>
          <p:sp>
            <p:nvSpPr>
              <p:cNvPr id="68" name="任意多边形: 形状 67">
                <a:extLst>
                  <a:ext uri="{FF2B5EF4-FFF2-40B4-BE49-F238E27FC236}">
                    <a16:creationId xmlns:a16="http://schemas.microsoft.com/office/drawing/2014/main" id="{89809ACB-5A27-49BB-BF86-17C4B4AC5A58}"/>
                  </a:ext>
                </a:extLst>
              </p:cNvPr>
              <p:cNvSpPr/>
              <p:nvPr/>
            </p:nvSpPr>
            <p:spPr>
              <a:xfrm rot="19457599">
                <a:off x="1857317" y="3952991"/>
                <a:ext cx="789223" cy="33486"/>
              </a:xfrm>
              <a:custGeom>
                <a:avLst/>
                <a:gdLst>
                  <a:gd name="connsiteX0" fmla="*/ 0 w 789223"/>
                  <a:gd name="connsiteY0" fmla="*/ 16743 h 33486"/>
                  <a:gd name="connsiteX1" fmla="*/ 789223 w 789223"/>
                  <a:gd name="connsiteY1" fmla="*/ 16743 h 33486"/>
                </a:gdLst>
                <a:ahLst/>
                <a:cxnLst>
                  <a:cxn ang="0">
                    <a:pos x="connsiteX0" y="connsiteY0"/>
                  </a:cxn>
                  <a:cxn ang="0">
                    <a:pos x="connsiteX1" y="connsiteY1"/>
                  </a:cxn>
                </a:cxnLst>
                <a:rect l="l" t="t" r="r" b="b"/>
                <a:pathLst>
                  <a:path w="789223" h="33486">
                    <a:moveTo>
                      <a:pt x="0" y="16743"/>
                    </a:moveTo>
                    <a:lnTo>
                      <a:pt x="789223" y="16743"/>
                    </a:lnTo>
                  </a:path>
                </a:pathLst>
              </a:custGeom>
              <a:noFill/>
            </p:spPr>
            <p:style>
              <a:lnRef idx="2">
                <a:schemeClr val="accent4">
                  <a:tint val="90000"/>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txBody>
              <a:bodyPr spcFirstLastPara="0" vert="horz" wrap="square" lIns="387580" tIns="-2987" rIns="387581" bIns="-2989"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69" name="任意多边形: 形状 68">
                <a:extLst>
                  <a:ext uri="{FF2B5EF4-FFF2-40B4-BE49-F238E27FC236}">
                    <a16:creationId xmlns:a16="http://schemas.microsoft.com/office/drawing/2014/main" id="{56558100-06F5-4D5F-8460-E71F37BFFEE5}"/>
                  </a:ext>
                </a:extLst>
              </p:cNvPr>
              <p:cNvSpPr/>
              <p:nvPr/>
            </p:nvSpPr>
            <p:spPr>
              <a:xfrm>
                <a:off x="2572360" y="3338886"/>
                <a:ext cx="1602154" cy="801077"/>
              </a:xfrm>
              <a:custGeom>
                <a:avLst/>
                <a:gdLst>
                  <a:gd name="connsiteX0" fmla="*/ 0 w 1602154"/>
                  <a:gd name="connsiteY0" fmla="*/ 80108 h 801077"/>
                  <a:gd name="connsiteX1" fmla="*/ 80108 w 1602154"/>
                  <a:gd name="connsiteY1" fmla="*/ 0 h 801077"/>
                  <a:gd name="connsiteX2" fmla="*/ 1522046 w 1602154"/>
                  <a:gd name="connsiteY2" fmla="*/ 0 h 801077"/>
                  <a:gd name="connsiteX3" fmla="*/ 1602154 w 1602154"/>
                  <a:gd name="connsiteY3" fmla="*/ 80108 h 801077"/>
                  <a:gd name="connsiteX4" fmla="*/ 1602154 w 1602154"/>
                  <a:gd name="connsiteY4" fmla="*/ 720969 h 801077"/>
                  <a:gd name="connsiteX5" fmla="*/ 1522046 w 1602154"/>
                  <a:gd name="connsiteY5" fmla="*/ 801077 h 801077"/>
                  <a:gd name="connsiteX6" fmla="*/ 80108 w 1602154"/>
                  <a:gd name="connsiteY6" fmla="*/ 801077 h 801077"/>
                  <a:gd name="connsiteX7" fmla="*/ 0 w 1602154"/>
                  <a:gd name="connsiteY7" fmla="*/ 720969 h 801077"/>
                  <a:gd name="connsiteX8" fmla="*/ 0 w 1602154"/>
                  <a:gd name="connsiteY8" fmla="*/ 80108 h 8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154" h="801077">
                    <a:moveTo>
                      <a:pt x="0" y="80108"/>
                    </a:moveTo>
                    <a:cubicBezTo>
                      <a:pt x="0" y="35866"/>
                      <a:pt x="35866" y="0"/>
                      <a:pt x="80108" y="0"/>
                    </a:cubicBezTo>
                    <a:lnTo>
                      <a:pt x="1522046" y="0"/>
                    </a:lnTo>
                    <a:cubicBezTo>
                      <a:pt x="1566288" y="0"/>
                      <a:pt x="1602154" y="35866"/>
                      <a:pt x="1602154" y="80108"/>
                    </a:cubicBezTo>
                    <a:lnTo>
                      <a:pt x="1602154" y="720969"/>
                    </a:lnTo>
                    <a:cubicBezTo>
                      <a:pt x="1602154" y="765211"/>
                      <a:pt x="1566288" y="801077"/>
                      <a:pt x="1522046" y="801077"/>
                    </a:cubicBezTo>
                    <a:lnTo>
                      <a:pt x="80108" y="801077"/>
                    </a:lnTo>
                    <a:cubicBezTo>
                      <a:pt x="35866" y="801077"/>
                      <a:pt x="0" y="765211"/>
                      <a:pt x="0" y="720969"/>
                    </a:cubicBezTo>
                    <a:lnTo>
                      <a:pt x="0" y="80108"/>
                    </a:lnTo>
                    <a:close/>
                  </a:path>
                </a:pathLst>
              </a:custGeom>
              <a:solidFill>
                <a:schemeClr val="accent1">
                  <a:lumMod val="60000"/>
                  <a:lumOff val="40000"/>
                  <a:alpha val="70000"/>
                </a:schemeClr>
              </a:solidFill>
            </p:spPr>
            <p:style>
              <a:lnRef idx="2">
                <a:schemeClr val="lt1">
                  <a:hueOff val="0"/>
                  <a:satOff val="0"/>
                  <a:lumOff val="0"/>
                  <a:alphaOff val="0"/>
                </a:schemeClr>
              </a:lnRef>
              <a:fillRef idx="1">
                <a:schemeClr val="accent4">
                  <a:alpha val="70000"/>
                  <a:hueOff val="0"/>
                  <a:satOff val="0"/>
                  <a:lumOff val="0"/>
                  <a:alphaOff val="0"/>
                </a:schemeClr>
              </a:fillRef>
              <a:effectRef idx="0">
                <a:schemeClr val="accent4">
                  <a:alpha val="70000"/>
                  <a:hueOff val="0"/>
                  <a:satOff val="0"/>
                  <a:lumOff val="0"/>
                  <a:alphaOff val="0"/>
                </a:schemeClr>
              </a:effectRef>
              <a:fontRef idx="minor">
                <a:schemeClr val="lt1"/>
              </a:fontRef>
            </p:style>
            <p:txBody>
              <a:bodyPr spcFirstLastPara="0" vert="horz" wrap="square" lIns="38703" tIns="38703" rIns="38703" bIns="38703"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宋体" panose="02010600030101010101" pitchFamily="2" charset="-122"/>
                    <a:ea typeface="宋体" panose="02010600030101010101" pitchFamily="2" charset="-122"/>
                  </a:rPr>
                  <a:t>坦克基类</a:t>
                </a:r>
              </a:p>
            </p:txBody>
          </p:sp>
          <p:sp>
            <p:nvSpPr>
              <p:cNvPr id="70" name="任意多边形: 形状 69">
                <a:extLst>
                  <a:ext uri="{FF2B5EF4-FFF2-40B4-BE49-F238E27FC236}">
                    <a16:creationId xmlns:a16="http://schemas.microsoft.com/office/drawing/2014/main" id="{10862C1D-6744-44E8-B4CA-C5FE7544F7F1}"/>
                  </a:ext>
                </a:extLst>
              </p:cNvPr>
              <p:cNvSpPr/>
              <p:nvPr/>
            </p:nvSpPr>
            <p:spPr>
              <a:xfrm rot="19457599">
                <a:off x="4100333" y="3492372"/>
                <a:ext cx="789223" cy="33486"/>
              </a:xfrm>
              <a:custGeom>
                <a:avLst/>
                <a:gdLst>
                  <a:gd name="connsiteX0" fmla="*/ 0 w 789223"/>
                  <a:gd name="connsiteY0" fmla="*/ 16743 h 33486"/>
                  <a:gd name="connsiteX1" fmla="*/ 789223 w 789223"/>
                  <a:gd name="connsiteY1" fmla="*/ 16743 h 33486"/>
                </a:gdLst>
                <a:ahLst/>
                <a:cxnLst>
                  <a:cxn ang="0">
                    <a:pos x="connsiteX0" y="connsiteY0"/>
                  </a:cxn>
                  <a:cxn ang="0">
                    <a:pos x="connsiteX1" y="connsiteY1"/>
                  </a:cxn>
                </a:cxnLst>
                <a:rect l="l" t="t" r="r" b="b"/>
                <a:pathLst>
                  <a:path w="789223" h="33486">
                    <a:moveTo>
                      <a:pt x="0" y="16743"/>
                    </a:moveTo>
                    <a:lnTo>
                      <a:pt x="789223" y="16743"/>
                    </a:lnTo>
                  </a:path>
                </a:pathLst>
              </a:custGeom>
              <a:noFill/>
            </p:spPr>
            <p:style>
              <a:lnRef idx="2">
                <a:schemeClr val="accent4">
                  <a:tint val="70000"/>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87582" tIns="-2988" rIns="387579" bIns="-2988"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1" name="任意多边形: 形状 70">
                <a:extLst>
                  <a:ext uri="{FF2B5EF4-FFF2-40B4-BE49-F238E27FC236}">
                    <a16:creationId xmlns:a16="http://schemas.microsoft.com/office/drawing/2014/main" id="{17DA0089-7200-4EFC-91D8-C4636B46D195}"/>
                  </a:ext>
                </a:extLst>
              </p:cNvPr>
              <p:cNvSpPr/>
              <p:nvPr/>
            </p:nvSpPr>
            <p:spPr>
              <a:xfrm>
                <a:off x="4815376" y="2878267"/>
                <a:ext cx="1602154" cy="801077"/>
              </a:xfrm>
              <a:custGeom>
                <a:avLst/>
                <a:gdLst>
                  <a:gd name="connsiteX0" fmla="*/ 0 w 1602154"/>
                  <a:gd name="connsiteY0" fmla="*/ 80108 h 801077"/>
                  <a:gd name="connsiteX1" fmla="*/ 80108 w 1602154"/>
                  <a:gd name="connsiteY1" fmla="*/ 0 h 801077"/>
                  <a:gd name="connsiteX2" fmla="*/ 1522046 w 1602154"/>
                  <a:gd name="connsiteY2" fmla="*/ 0 h 801077"/>
                  <a:gd name="connsiteX3" fmla="*/ 1602154 w 1602154"/>
                  <a:gd name="connsiteY3" fmla="*/ 80108 h 801077"/>
                  <a:gd name="connsiteX4" fmla="*/ 1602154 w 1602154"/>
                  <a:gd name="connsiteY4" fmla="*/ 720969 h 801077"/>
                  <a:gd name="connsiteX5" fmla="*/ 1522046 w 1602154"/>
                  <a:gd name="connsiteY5" fmla="*/ 801077 h 801077"/>
                  <a:gd name="connsiteX6" fmla="*/ 80108 w 1602154"/>
                  <a:gd name="connsiteY6" fmla="*/ 801077 h 801077"/>
                  <a:gd name="connsiteX7" fmla="*/ 0 w 1602154"/>
                  <a:gd name="connsiteY7" fmla="*/ 720969 h 801077"/>
                  <a:gd name="connsiteX8" fmla="*/ 0 w 1602154"/>
                  <a:gd name="connsiteY8" fmla="*/ 80108 h 8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154" h="801077">
                    <a:moveTo>
                      <a:pt x="0" y="80108"/>
                    </a:moveTo>
                    <a:cubicBezTo>
                      <a:pt x="0" y="35866"/>
                      <a:pt x="35866" y="0"/>
                      <a:pt x="80108" y="0"/>
                    </a:cubicBezTo>
                    <a:lnTo>
                      <a:pt x="1522046" y="0"/>
                    </a:lnTo>
                    <a:cubicBezTo>
                      <a:pt x="1566288" y="0"/>
                      <a:pt x="1602154" y="35866"/>
                      <a:pt x="1602154" y="80108"/>
                    </a:cubicBezTo>
                    <a:lnTo>
                      <a:pt x="1602154" y="720969"/>
                    </a:lnTo>
                    <a:cubicBezTo>
                      <a:pt x="1602154" y="765211"/>
                      <a:pt x="1566288" y="801077"/>
                      <a:pt x="1522046" y="801077"/>
                    </a:cubicBezTo>
                    <a:lnTo>
                      <a:pt x="80108" y="801077"/>
                    </a:lnTo>
                    <a:cubicBezTo>
                      <a:pt x="35866" y="801077"/>
                      <a:pt x="0" y="765211"/>
                      <a:pt x="0" y="720969"/>
                    </a:cubicBezTo>
                    <a:lnTo>
                      <a:pt x="0" y="80108"/>
                    </a:lnTo>
                    <a:close/>
                  </a:path>
                </a:pathLst>
              </a:custGeom>
              <a:solidFill>
                <a:schemeClr val="accent1">
                  <a:lumMod val="60000"/>
                  <a:lumOff val="40000"/>
                  <a:alpha val="50000"/>
                </a:schemeClr>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lt1"/>
              </a:fontRef>
            </p:style>
            <p:txBody>
              <a:bodyPr spcFirstLastPara="0" vert="horz" wrap="square" lIns="38068" tIns="38068" rIns="38068" bIns="38068"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宋体" panose="02010600030101010101" pitchFamily="2" charset="-122"/>
                    <a:ea typeface="宋体" panose="02010600030101010101" pitchFamily="2" charset="-122"/>
                  </a:rPr>
                  <a:t>己方坦克类</a:t>
                </a:r>
              </a:p>
            </p:txBody>
          </p:sp>
          <p:sp>
            <p:nvSpPr>
              <p:cNvPr id="72" name="任意多边形: 形状 71">
                <a:extLst>
                  <a:ext uri="{FF2B5EF4-FFF2-40B4-BE49-F238E27FC236}">
                    <a16:creationId xmlns:a16="http://schemas.microsoft.com/office/drawing/2014/main" id="{72873F6F-6593-4455-AC3C-7E933F485291}"/>
                  </a:ext>
                </a:extLst>
              </p:cNvPr>
              <p:cNvSpPr/>
              <p:nvPr/>
            </p:nvSpPr>
            <p:spPr>
              <a:xfrm rot="2142401">
                <a:off x="4100333" y="3952991"/>
                <a:ext cx="789223" cy="33486"/>
              </a:xfrm>
              <a:custGeom>
                <a:avLst/>
                <a:gdLst>
                  <a:gd name="connsiteX0" fmla="*/ 0 w 789223"/>
                  <a:gd name="connsiteY0" fmla="*/ 16743 h 33486"/>
                  <a:gd name="connsiteX1" fmla="*/ 789223 w 789223"/>
                  <a:gd name="connsiteY1" fmla="*/ 16743 h 33486"/>
                </a:gdLst>
                <a:ahLst/>
                <a:cxnLst>
                  <a:cxn ang="0">
                    <a:pos x="connsiteX0" y="connsiteY0"/>
                  </a:cxn>
                  <a:cxn ang="0">
                    <a:pos x="connsiteX1" y="connsiteY1"/>
                  </a:cxn>
                </a:cxnLst>
                <a:rect l="l" t="t" r="r" b="b"/>
                <a:pathLst>
                  <a:path w="789223" h="33486">
                    <a:moveTo>
                      <a:pt x="0" y="16743"/>
                    </a:moveTo>
                    <a:lnTo>
                      <a:pt x="789223" y="16743"/>
                    </a:lnTo>
                  </a:path>
                </a:pathLst>
              </a:custGeom>
              <a:noFill/>
            </p:spPr>
            <p:style>
              <a:lnRef idx="2">
                <a:schemeClr val="accent4">
                  <a:tint val="70000"/>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87582" tIns="-2988" rIns="387579" bIns="-2988"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72">
                <a:extLst>
                  <a:ext uri="{FF2B5EF4-FFF2-40B4-BE49-F238E27FC236}">
                    <a16:creationId xmlns:a16="http://schemas.microsoft.com/office/drawing/2014/main" id="{1F5E3C3C-D8C8-4EA5-A1EF-5691C1D0AC15}"/>
                  </a:ext>
                </a:extLst>
              </p:cNvPr>
              <p:cNvSpPr/>
              <p:nvPr/>
            </p:nvSpPr>
            <p:spPr>
              <a:xfrm>
                <a:off x="4815376" y="3799506"/>
                <a:ext cx="1602154" cy="801077"/>
              </a:xfrm>
              <a:custGeom>
                <a:avLst/>
                <a:gdLst>
                  <a:gd name="connsiteX0" fmla="*/ 0 w 1602154"/>
                  <a:gd name="connsiteY0" fmla="*/ 80108 h 801077"/>
                  <a:gd name="connsiteX1" fmla="*/ 80108 w 1602154"/>
                  <a:gd name="connsiteY1" fmla="*/ 0 h 801077"/>
                  <a:gd name="connsiteX2" fmla="*/ 1522046 w 1602154"/>
                  <a:gd name="connsiteY2" fmla="*/ 0 h 801077"/>
                  <a:gd name="connsiteX3" fmla="*/ 1602154 w 1602154"/>
                  <a:gd name="connsiteY3" fmla="*/ 80108 h 801077"/>
                  <a:gd name="connsiteX4" fmla="*/ 1602154 w 1602154"/>
                  <a:gd name="connsiteY4" fmla="*/ 720969 h 801077"/>
                  <a:gd name="connsiteX5" fmla="*/ 1522046 w 1602154"/>
                  <a:gd name="connsiteY5" fmla="*/ 801077 h 801077"/>
                  <a:gd name="connsiteX6" fmla="*/ 80108 w 1602154"/>
                  <a:gd name="connsiteY6" fmla="*/ 801077 h 801077"/>
                  <a:gd name="connsiteX7" fmla="*/ 0 w 1602154"/>
                  <a:gd name="connsiteY7" fmla="*/ 720969 h 801077"/>
                  <a:gd name="connsiteX8" fmla="*/ 0 w 1602154"/>
                  <a:gd name="connsiteY8" fmla="*/ 80108 h 8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154" h="801077">
                    <a:moveTo>
                      <a:pt x="0" y="80108"/>
                    </a:moveTo>
                    <a:cubicBezTo>
                      <a:pt x="0" y="35866"/>
                      <a:pt x="35866" y="0"/>
                      <a:pt x="80108" y="0"/>
                    </a:cubicBezTo>
                    <a:lnTo>
                      <a:pt x="1522046" y="0"/>
                    </a:lnTo>
                    <a:cubicBezTo>
                      <a:pt x="1566288" y="0"/>
                      <a:pt x="1602154" y="35866"/>
                      <a:pt x="1602154" y="80108"/>
                    </a:cubicBezTo>
                    <a:lnTo>
                      <a:pt x="1602154" y="720969"/>
                    </a:lnTo>
                    <a:cubicBezTo>
                      <a:pt x="1602154" y="765211"/>
                      <a:pt x="1566288" y="801077"/>
                      <a:pt x="1522046" y="801077"/>
                    </a:cubicBezTo>
                    <a:lnTo>
                      <a:pt x="80108" y="801077"/>
                    </a:lnTo>
                    <a:cubicBezTo>
                      <a:pt x="35866" y="801077"/>
                      <a:pt x="0" y="765211"/>
                      <a:pt x="0" y="720969"/>
                    </a:cubicBezTo>
                    <a:lnTo>
                      <a:pt x="0" y="80108"/>
                    </a:lnTo>
                    <a:close/>
                  </a:path>
                </a:pathLst>
              </a:custGeom>
              <a:solidFill>
                <a:schemeClr val="accent1">
                  <a:lumMod val="60000"/>
                  <a:lumOff val="40000"/>
                  <a:alpha val="50000"/>
                </a:schemeClr>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lt1"/>
              </a:fontRef>
            </p:style>
            <p:txBody>
              <a:bodyPr spcFirstLastPara="0" vert="horz" wrap="square" lIns="38068" tIns="38068" rIns="38068" bIns="38068"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solidFill>
                      <a:prstClr val="white"/>
                    </a:solidFill>
                    <a:latin typeface="宋体" panose="02010600030101010101" pitchFamily="2" charset="-122"/>
                    <a:ea typeface="宋体" panose="02010600030101010101" pitchFamily="2" charset="-122"/>
                    <a:cs typeface="Arial"/>
                  </a:rPr>
                  <a:t>敌方坦克类</a:t>
                </a:r>
              </a:p>
            </p:txBody>
          </p:sp>
          <p:sp>
            <p:nvSpPr>
              <p:cNvPr id="74" name="任意多边形: 形状 73">
                <a:extLst>
                  <a:ext uri="{FF2B5EF4-FFF2-40B4-BE49-F238E27FC236}">
                    <a16:creationId xmlns:a16="http://schemas.microsoft.com/office/drawing/2014/main" id="{37891E01-1AD4-4675-A8C4-D6353F0D42FE}"/>
                  </a:ext>
                </a:extLst>
              </p:cNvPr>
              <p:cNvSpPr/>
              <p:nvPr/>
            </p:nvSpPr>
            <p:spPr>
              <a:xfrm rot="2142401">
                <a:off x="1857317" y="4413611"/>
                <a:ext cx="789223" cy="33486"/>
              </a:xfrm>
              <a:custGeom>
                <a:avLst/>
                <a:gdLst>
                  <a:gd name="connsiteX0" fmla="*/ 0 w 789223"/>
                  <a:gd name="connsiteY0" fmla="*/ 16743 h 33486"/>
                  <a:gd name="connsiteX1" fmla="*/ 789223 w 789223"/>
                  <a:gd name="connsiteY1" fmla="*/ 16743 h 33486"/>
                </a:gdLst>
                <a:ahLst/>
                <a:cxnLst>
                  <a:cxn ang="0">
                    <a:pos x="connsiteX0" y="connsiteY0"/>
                  </a:cxn>
                  <a:cxn ang="0">
                    <a:pos x="connsiteX1" y="connsiteY1"/>
                  </a:cxn>
                </a:cxnLst>
                <a:rect l="l" t="t" r="r" b="b"/>
                <a:pathLst>
                  <a:path w="789223" h="33486">
                    <a:moveTo>
                      <a:pt x="0" y="16743"/>
                    </a:moveTo>
                    <a:lnTo>
                      <a:pt x="789223" y="16743"/>
                    </a:lnTo>
                  </a:path>
                </a:pathLst>
              </a:custGeom>
              <a:noFill/>
            </p:spPr>
            <p:style>
              <a:lnRef idx="2">
                <a:schemeClr val="accent4">
                  <a:tint val="90000"/>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txBody>
              <a:bodyPr spcFirstLastPara="0" vert="horz" wrap="square" lIns="387580" tIns="-2989" rIns="387581" bIns="-298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74">
                <a:extLst>
                  <a:ext uri="{FF2B5EF4-FFF2-40B4-BE49-F238E27FC236}">
                    <a16:creationId xmlns:a16="http://schemas.microsoft.com/office/drawing/2014/main" id="{1A5F63EF-93F9-4FE8-9F43-F805BDA304AD}"/>
                  </a:ext>
                </a:extLst>
              </p:cNvPr>
              <p:cNvSpPr/>
              <p:nvPr/>
            </p:nvSpPr>
            <p:spPr>
              <a:xfrm>
                <a:off x="2572360" y="4260125"/>
                <a:ext cx="1602154" cy="801077"/>
              </a:xfrm>
              <a:custGeom>
                <a:avLst/>
                <a:gdLst>
                  <a:gd name="connsiteX0" fmla="*/ 0 w 1602154"/>
                  <a:gd name="connsiteY0" fmla="*/ 80108 h 801077"/>
                  <a:gd name="connsiteX1" fmla="*/ 80108 w 1602154"/>
                  <a:gd name="connsiteY1" fmla="*/ 0 h 801077"/>
                  <a:gd name="connsiteX2" fmla="*/ 1522046 w 1602154"/>
                  <a:gd name="connsiteY2" fmla="*/ 0 h 801077"/>
                  <a:gd name="connsiteX3" fmla="*/ 1602154 w 1602154"/>
                  <a:gd name="connsiteY3" fmla="*/ 80108 h 801077"/>
                  <a:gd name="connsiteX4" fmla="*/ 1602154 w 1602154"/>
                  <a:gd name="connsiteY4" fmla="*/ 720969 h 801077"/>
                  <a:gd name="connsiteX5" fmla="*/ 1522046 w 1602154"/>
                  <a:gd name="connsiteY5" fmla="*/ 801077 h 801077"/>
                  <a:gd name="connsiteX6" fmla="*/ 80108 w 1602154"/>
                  <a:gd name="connsiteY6" fmla="*/ 801077 h 801077"/>
                  <a:gd name="connsiteX7" fmla="*/ 0 w 1602154"/>
                  <a:gd name="connsiteY7" fmla="*/ 720969 h 801077"/>
                  <a:gd name="connsiteX8" fmla="*/ 0 w 1602154"/>
                  <a:gd name="connsiteY8" fmla="*/ 80108 h 8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154" h="801077">
                    <a:moveTo>
                      <a:pt x="0" y="80108"/>
                    </a:moveTo>
                    <a:cubicBezTo>
                      <a:pt x="0" y="35866"/>
                      <a:pt x="35866" y="0"/>
                      <a:pt x="80108" y="0"/>
                    </a:cubicBezTo>
                    <a:lnTo>
                      <a:pt x="1522046" y="0"/>
                    </a:lnTo>
                    <a:cubicBezTo>
                      <a:pt x="1566288" y="0"/>
                      <a:pt x="1602154" y="35866"/>
                      <a:pt x="1602154" y="80108"/>
                    </a:cubicBezTo>
                    <a:lnTo>
                      <a:pt x="1602154" y="720969"/>
                    </a:lnTo>
                    <a:cubicBezTo>
                      <a:pt x="1602154" y="765211"/>
                      <a:pt x="1566288" y="801077"/>
                      <a:pt x="1522046" y="801077"/>
                    </a:cubicBezTo>
                    <a:lnTo>
                      <a:pt x="80108" y="801077"/>
                    </a:lnTo>
                    <a:cubicBezTo>
                      <a:pt x="35866" y="801077"/>
                      <a:pt x="0" y="765211"/>
                      <a:pt x="0" y="720969"/>
                    </a:cubicBezTo>
                    <a:lnTo>
                      <a:pt x="0" y="80108"/>
                    </a:lnTo>
                    <a:close/>
                  </a:path>
                </a:pathLst>
              </a:custGeom>
              <a:solidFill>
                <a:schemeClr val="accent1">
                  <a:lumMod val="60000"/>
                  <a:lumOff val="40000"/>
                  <a:alpha val="70000"/>
                </a:schemeClr>
              </a:solidFill>
            </p:spPr>
            <p:style>
              <a:lnRef idx="2">
                <a:schemeClr val="lt1">
                  <a:hueOff val="0"/>
                  <a:satOff val="0"/>
                  <a:lumOff val="0"/>
                  <a:alphaOff val="0"/>
                </a:schemeClr>
              </a:lnRef>
              <a:fillRef idx="1">
                <a:schemeClr val="accent4">
                  <a:alpha val="70000"/>
                  <a:hueOff val="0"/>
                  <a:satOff val="0"/>
                  <a:lumOff val="0"/>
                  <a:alphaOff val="0"/>
                </a:schemeClr>
              </a:fillRef>
              <a:effectRef idx="0">
                <a:schemeClr val="accent4">
                  <a:alpha val="70000"/>
                  <a:hueOff val="0"/>
                  <a:satOff val="0"/>
                  <a:lumOff val="0"/>
                  <a:alphaOff val="0"/>
                </a:schemeClr>
              </a:effectRef>
              <a:fontRef idx="minor">
                <a:schemeClr val="lt1"/>
              </a:fontRef>
            </p:style>
            <p:txBody>
              <a:bodyPr spcFirstLastPara="0" vert="horz" wrap="square" lIns="36163" tIns="36163" rIns="36163" bIns="36163"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敌方坦克</a:t>
                </a:r>
                <a:endParaRPr lang="en-US" altLang="zh-CN" sz="2000" b="1" kern="1200" dirty="0">
                  <a:latin typeface="宋体" panose="02010600030101010101" pitchFamily="2" charset="-122"/>
                  <a:ea typeface="宋体" panose="02010600030101010101" pitchFamily="2" charset="-122"/>
                </a:endParaRPr>
              </a:p>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群类</a:t>
                </a:r>
              </a:p>
            </p:txBody>
          </p:sp>
        </p:grpSp>
        <p:sp>
          <p:nvSpPr>
            <p:cNvPr id="65" name="文本框 64">
              <a:extLst>
                <a:ext uri="{FF2B5EF4-FFF2-40B4-BE49-F238E27FC236}">
                  <a16:creationId xmlns:a16="http://schemas.microsoft.com/office/drawing/2014/main" id="{283487FD-81FB-4CFD-93A6-A0B053B38C61}"/>
                </a:ext>
              </a:extLst>
            </p:cNvPr>
            <p:cNvSpPr txBox="1"/>
            <p:nvPr/>
          </p:nvSpPr>
          <p:spPr>
            <a:xfrm>
              <a:off x="-140729" y="5325618"/>
              <a:ext cx="7028332" cy="435825"/>
            </a:xfrm>
            <a:prstGeom prst="rect">
              <a:avLst/>
            </a:prstGeom>
            <a:noFill/>
          </p:spPr>
          <p:txBody>
            <a:bodyPr wrap="square" lIns="68580" tIns="34290" rIns="68580" bIns="34290" rtlCol="0">
              <a:spAutoFit/>
            </a:bodyPr>
            <a:lstStyle/>
            <a:p>
              <a:pPr algn="ctr">
                <a:lnSpc>
                  <a:spcPct val="150000"/>
                </a:lnSpc>
              </a:pPr>
              <a:r>
                <a:rPr lang="zh-CN" altLang="en-US" dirty="0">
                  <a:solidFill>
                    <a:schemeClr val="bg1">
                      <a:lumMod val="65000"/>
                    </a:schemeClr>
                  </a:solidFill>
                  <a:latin typeface="微软雅黑" panose="020B0503020204020204" pitchFamily="34" charset="-122"/>
                  <a:ea typeface="微软雅黑" panose="020B0503020204020204" pitchFamily="34" charset="-122"/>
                </a:rPr>
                <a:t>（坦克类结构层次示意图）</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80" name="组合 79">
            <a:extLst>
              <a:ext uri="{FF2B5EF4-FFF2-40B4-BE49-F238E27FC236}">
                <a16:creationId xmlns:a16="http://schemas.microsoft.com/office/drawing/2014/main" id="{EB72B2E9-2880-4C27-9BF8-05E098A60F66}"/>
              </a:ext>
            </a:extLst>
          </p:cNvPr>
          <p:cNvGrpSpPr/>
          <p:nvPr/>
        </p:nvGrpSpPr>
        <p:grpSpPr>
          <a:xfrm>
            <a:off x="5343128" y="2981711"/>
            <a:ext cx="7028332" cy="1924097"/>
            <a:chOff x="6231496" y="3158814"/>
            <a:chExt cx="7028332" cy="1924097"/>
          </a:xfrm>
        </p:grpSpPr>
        <p:pic>
          <p:nvPicPr>
            <p:cNvPr id="78" name="图片 77">
              <a:extLst>
                <a:ext uri="{FF2B5EF4-FFF2-40B4-BE49-F238E27FC236}">
                  <a16:creationId xmlns:a16="http://schemas.microsoft.com/office/drawing/2014/main" id="{68BF0ECD-7C94-4263-BFD5-912F6542C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0348" y="3158814"/>
              <a:ext cx="2041525" cy="1281383"/>
            </a:xfrm>
            <a:prstGeom prst="rect">
              <a:avLst/>
            </a:prstGeom>
          </p:spPr>
        </p:pic>
        <p:sp>
          <p:nvSpPr>
            <p:cNvPr id="79" name="文本框 78">
              <a:extLst>
                <a:ext uri="{FF2B5EF4-FFF2-40B4-BE49-F238E27FC236}">
                  <a16:creationId xmlns:a16="http://schemas.microsoft.com/office/drawing/2014/main" id="{1220488B-FCAB-4606-8A8D-38F2E0E880F7}"/>
                </a:ext>
              </a:extLst>
            </p:cNvPr>
            <p:cNvSpPr txBox="1"/>
            <p:nvPr/>
          </p:nvSpPr>
          <p:spPr>
            <a:xfrm>
              <a:off x="6231496" y="4647086"/>
              <a:ext cx="7028332" cy="435825"/>
            </a:xfrm>
            <a:prstGeom prst="rect">
              <a:avLst/>
            </a:prstGeom>
            <a:noFill/>
          </p:spPr>
          <p:txBody>
            <a:bodyPr wrap="square" lIns="68580" tIns="34290" rIns="68580" bIns="34290" rtlCol="0">
              <a:spAutoFit/>
            </a:bodyPr>
            <a:lstStyle/>
            <a:p>
              <a:pPr algn="ctr">
                <a:lnSpc>
                  <a:spcPct val="150000"/>
                </a:lnSpc>
              </a:pPr>
              <a:r>
                <a:rPr lang="zh-CN" altLang="en-US" dirty="0">
                  <a:solidFill>
                    <a:schemeClr val="bg1">
                      <a:lumMod val="65000"/>
                    </a:schemeClr>
                  </a:solidFill>
                  <a:latin typeface="微软雅黑" panose="020B0503020204020204" pitchFamily="34" charset="-122"/>
                  <a:ea typeface="微软雅黑" panose="020B0503020204020204" pitchFamily="34" charset="-122"/>
                </a:rPr>
                <a:t>（用</a:t>
              </a:r>
              <a:r>
                <a:rPr lang="en-US" altLang="zh-CN" dirty="0">
                  <a:solidFill>
                    <a:schemeClr val="bg1">
                      <a:lumMod val="65000"/>
                    </a:schemeClr>
                  </a:solidFill>
                  <a:latin typeface="微软雅黑" panose="020B0503020204020204" pitchFamily="34" charset="-122"/>
                  <a:ea typeface="微软雅黑" panose="020B0503020204020204" pitchFamily="34" charset="-122"/>
                </a:rPr>
                <a:t>u8</a:t>
              </a:r>
              <a:r>
                <a:rPr lang="zh-CN" altLang="en-US" dirty="0">
                  <a:solidFill>
                    <a:schemeClr val="bg1">
                      <a:lumMod val="65000"/>
                    </a:schemeClr>
                  </a:solidFill>
                  <a:latin typeface="微软雅黑" panose="020B0503020204020204" pitchFamily="34" charset="-122"/>
                  <a:ea typeface="微软雅黑" panose="020B0503020204020204" pitchFamily="34" charset="-122"/>
                </a:rPr>
                <a:t>字符串输出坦克）</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1" name="Freeform 1961">
            <a:extLst>
              <a:ext uri="{FF2B5EF4-FFF2-40B4-BE49-F238E27FC236}">
                <a16:creationId xmlns:a16="http://schemas.microsoft.com/office/drawing/2014/main" id="{B6E1DF4D-7E47-4E01-BF0F-3D7EC95B5AEB}"/>
              </a:ext>
            </a:extLst>
          </p:cNvPr>
          <p:cNvSpPr/>
          <p:nvPr/>
        </p:nvSpPr>
        <p:spPr bwMode="auto">
          <a:xfrm>
            <a:off x="9494002" y="4943433"/>
            <a:ext cx="2697998" cy="1636019"/>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nvGrpSpPr>
          <p:cNvPr id="82" name="组合 81">
            <a:extLst>
              <a:ext uri="{FF2B5EF4-FFF2-40B4-BE49-F238E27FC236}">
                <a16:creationId xmlns:a16="http://schemas.microsoft.com/office/drawing/2014/main" id="{08589825-D559-4CFC-9D32-5A4BF191AEF9}"/>
              </a:ext>
            </a:extLst>
          </p:cNvPr>
          <p:cNvGrpSpPr/>
          <p:nvPr/>
        </p:nvGrpSpPr>
        <p:grpSpPr>
          <a:xfrm rot="11776078">
            <a:off x="9395933" y="5317810"/>
            <a:ext cx="1183384" cy="1272424"/>
            <a:chOff x="5768974" y="3077369"/>
            <a:chExt cx="654051" cy="703263"/>
          </a:xfrm>
        </p:grpSpPr>
        <p:sp>
          <p:nvSpPr>
            <p:cNvPr id="83" name="Freeform 5">
              <a:extLst>
                <a:ext uri="{FF2B5EF4-FFF2-40B4-BE49-F238E27FC236}">
                  <a16:creationId xmlns:a16="http://schemas.microsoft.com/office/drawing/2014/main" id="{7429ACF3-AB21-46BB-BA90-A6772595F0B3}"/>
                </a:ext>
              </a:extLst>
            </p:cNvPr>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5">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 name="Freeform 6">
              <a:extLst>
                <a:ext uri="{FF2B5EF4-FFF2-40B4-BE49-F238E27FC236}">
                  <a16:creationId xmlns:a16="http://schemas.microsoft.com/office/drawing/2014/main" id="{4E31ABF7-4623-4796-A94B-6CE9A731F763}"/>
                </a:ext>
              </a:extLst>
            </p:cNvPr>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7">
              <a:extLst>
                <a:ext uri="{FF2B5EF4-FFF2-40B4-BE49-F238E27FC236}">
                  <a16:creationId xmlns:a16="http://schemas.microsoft.com/office/drawing/2014/main" id="{0DEE9957-0D7A-43B8-AECC-3C874C9E3305}"/>
                </a:ext>
              </a:extLst>
            </p:cNvPr>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6">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Line 8">
              <a:extLst>
                <a:ext uri="{FF2B5EF4-FFF2-40B4-BE49-F238E27FC236}">
                  <a16:creationId xmlns:a16="http://schemas.microsoft.com/office/drawing/2014/main" id="{2A5C35E8-3912-4547-9341-F77969BB4897}"/>
                </a:ext>
              </a:extLst>
            </p:cNvPr>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236357765"/>
      </p:ext>
    </p:extLst>
  </p:cSld>
  <p:clrMapOvr>
    <a:masterClrMapping/>
  </p:clrMapOvr>
  <mc:AlternateContent xmlns:mc="http://schemas.openxmlformats.org/markup-compatibility/2006" xmlns:p14="http://schemas.microsoft.com/office/powerpoint/2010/main">
    <mc:Choice Requires="p14">
      <p:transition spd="slow" p14:dur="1600" advTm="1174">
        <p14:prism isContent="1" isInverted="1"/>
      </p:transition>
    </mc:Choice>
    <mc:Fallback xmlns:p15="http://schemas.microsoft.com/office/powerpoint/2012/main" xmlns="">
      <p:transition spd="slow" advTm="11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1000"/>
                                        <p:tgtEl>
                                          <p:spTgt spid="81"/>
                                        </p:tgtEl>
                                      </p:cBhvr>
                                    </p:animEffect>
                                  </p:childTnLst>
                                </p:cTn>
                              </p:par>
                              <p:par>
                                <p:cTn id="8" presetID="1"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childTnLst>
                                </p:cTn>
                              </p:par>
                              <p:par>
                                <p:cTn id="10" presetID="0" presetClass="path" presetSubtype="0" accel="50000" decel="50000" fill="hold" nodeType="withEffect">
                                  <p:stCondLst>
                                    <p:cond delay="0"/>
                                  </p:stCondLst>
                                  <p:childTnLst>
                                    <p:animMotion origin="layout" path="M -6.25E-7 4.44444E-6 L -6.25E-7 0.00023 C 0.00026 -0.02709 -0.00039 -0.05463 0.00104 -0.08172 C 0.00117 -0.0838 0.00313 -0.08357 0.00417 -0.08357 C 0.00534 -0.08357 0.00638 -0.08241 0.00742 -0.08172 C 0.0082 -0.07987 0.00899 -0.07801 0.00964 -0.07593 C 0.01185 -0.0676 0.00912 -0.072 0.01276 -0.06274 C 0.01367 -0.06042 0.0151 -0.05903 0.01602 -0.05695 C 0.01758 -0.05325 0.01888 -0.04931 0.02031 -0.04561 C 0.02539 -0.03218 0.01901 -0.04885 0.02565 -0.03218 C 0.02643 -0.03033 0.02708 -0.02848 0.02774 -0.02662 C 0.02995 -0.0213 0.03164 -0.01575 0.03425 -0.01135 C 0.03529 -0.0095 0.03646 -0.00764 0.03737 -0.00556 C 0.03906 -0.00209 0.03984 0.00254 0.04167 0.00578 C 0.04284 0.00763 0.04388 0.00949 0.04492 0.01157 C 0.04609 0.01388 0.04714 0.01643 0.04818 0.01921 C 0.04883 0.02106 0.04922 0.02338 0.05026 0.02476 C 0.05117 0.02615 0.05247 0.02615 0.05352 0.02685 C 0.05391 0.02476 0.0543 0.02291 0.05456 0.02106 C 0.05495 0.01851 0.05521 0.01597 0.0556 0.01342 C 0.05768 0.00254 0.05781 0.00625 0.05885 -0.00371 C 0.05925 -0.00811 0.05938 -0.01274 0.0599 -0.0169 C 0.06042 -0.02084 0.06211 -0.02848 0.06211 -0.02825 C 0.0625 -0.03241 0.06328 -0.04283 0.06419 -0.04746 C 0.06471 -0.05 0.06563 -0.05255 0.06641 -0.0551 C 0.06875 -0.07223 0.06589 -0.05093 0.06849 -0.07593 C 0.06953 -0.08542 0.0694 -0.08125 0.0707 -0.08936 C 0.07135 -0.09445 0.07279 -0.1044 0.07279 -0.10417 C 0.0819 -0.0963 0.07266 -0.10672 0.07917 -0.09121 C 0.08034 -0.08866 0.08229 -0.08774 0.08346 -0.08542 C 0.09245 -0.06968 0.08372 -0.08079 0.09102 -0.07223 C 0.09232 -0.0676 0.09336 -0.06297 0.09531 -0.0588 C 0.09622 -0.05672 0.0974 -0.0551 0.09844 -0.05325 C 0.10039 -0.04306 0.09831 -0.05116 0.10274 -0.04167 C 0.1112 -0.02385 0.09961 -0.04746 0.10599 -0.03033 C 0.10677 -0.02801 0.1082 -0.02662 0.10925 -0.02454 C 0.11003 -0.02292 0.11055 -0.02084 0.11133 -0.01899 C 0.11237 -0.01644 0.11354 -0.01389 0.11458 -0.01135 C 0.11497 -0.0095 0.1151 -0.00741 0.11563 -0.00556 C 0.11719 -0.00024 0.11862 0.00162 0.12096 0.00578 C 0.12135 0.00763 0.12122 0.01018 0.12201 0.01157 C 0.125 0.01689 0.12669 0.01134 0.12852 0.00763 C 0.12969 0.00532 0.1306 0.00254 0.13164 4.44444E-6 C 0.13438 -0.01436 0.13073 0.00347 0.1349 -0.01135 C 0.13542 -0.0132 0.13542 -0.01528 0.13594 -0.0169 C 0.1375 -0.02107 0.13958 -0.02454 0.14141 -0.02848 C 0.14401 -0.04283 0.14219 -0.03658 0.14675 -0.04746 C 0.14896 -0.06343 0.14583 -0.04723 0.15104 -0.06065 C 0.15156 -0.0625 0.15156 -0.06459 0.15208 -0.06644 C 0.15274 -0.06899 0.15352 -0.07153 0.15417 -0.07408 C 0.15547 -0.0794 0.15612 -0.08912 0.15951 -0.09121 L 0.16276 -0.09306 C 0.1638 -0.09445 0.16471 -0.09607 0.16602 -0.097 C 0.16784 -0.09815 0.17787 -0.10047 0.17878 -0.1007 C 0.18203 -0.10139 0.18854 -0.10255 0.18854 -0.10232 L 0.18854 -0.10255 " pathEditMode="relative" rAng="0" ptsTypes="AAAAAAAAAAAAAAAAAAAAAAAAAAAAAAAAAAAAAAAAAAAAAAAAAAAAAAAA">
                                      <p:cBhvr>
                                        <p:cTn id="11" dur="1000" fill="hold"/>
                                        <p:tgtEl>
                                          <p:spTgt spid="82"/>
                                        </p:tgtEl>
                                        <p:attrNameLst>
                                          <p:attrName>ppt_x</p:attrName>
                                          <p:attrName>ppt_y</p:attrName>
                                        </p:attrNameLst>
                                      </p:cBhvr>
                                      <p:rCtr x="9427" y="-3889"/>
                                    </p:animMotion>
                                  </p:childTnLst>
                                </p:cTn>
                              </p:par>
                            </p:childTnLst>
                          </p:cTn>
                        </p:par>
                        <p:par>
                          <p:cTn id="12" fill="hold">
                            <p:stCondLst>
                              <p:cond delay="1000"/>
                            </p:stCondLst>
                            <p:childTnLst>
                              <p:par>
                                <p:cTn id="13" presetID="1" presetClass="exit" presetSubtype="0" fill="hold" nodeType="afterEffect">
                                  <p:stCondLst>
                                    <p:cond delay="0"/>
                                  </p:stCondLst>
                                  <p:childTnLst>
                                    <p:set>
                                      <p:cBhvr>
                                        <p:cTn id="14" dur="1" fill="hold">
                                          <p:stCondLst>
                                            <p:cond delay="0"/>
                                          </p:stCondLst>
                                        </p:cTn>
                                        <p:tgtEl>
                                          <p:spTgt spid="82"/>
                                        </p:tgtEl>
                                        <p:attrNameLst>
                                          <p:attrName>style.visibility</p:attrName>
                                        </p:attrNameLst>
                                      </p:cBhvr>
                                      <p:to>
                                        <p:strVal val="hidden"/>
                                      </p:to>
                                    </p:set>
                                  </p:childTnLst>
                                </p:cTn>
                              </p:par>
                            </p:childTnLst>
                          </p:cTn>
                        </p:par>
                        <p:par>
                          <p:cTn id="15" fill="hold">
                            <p:stCondLst>
                              <p:cond delay="1000"/>
                            </p:stCondLst>
                            <p:childTnLst>
                              <p:par>
                                <p:cTn id="16" presetID="23" presetClass="entr" presetSubtype="288" fill="hold" grpId="0" nodeType="afterEffect">
                                  <p:iterate type="lt">
                                    <p:tmPct val="18000"/>
                                  </p:iterate>
                                  <p:childTnLst>
                                    <p:set>
                                      <p:cBhvr>
                                        <p:cTn id="17" dur="1" fill="hold">
                                          <p:stCondLst>
                                            <p:cond delay="0"/>
                                          </p:stCondLst>
                                        </p:cTn>
                                        <p:tgtEl>
                                          <p:spTgt spid="50"/>
                                        </p:tgtEl>
                                        <p:attrNameLst>
                                          <p:attrName>style.visibility</p:attrName>
                                        </p:attrNameLst>
                                      </p:cBhvr>
                                      <p:to>
                                        <p:strVal val="visible"/>
                                      </p:to>
                                    </p:set>
                                    <p:anim calcmode="lin" valueType="num">
                                      <p:cBhvr>
                                        <p:cTn id="18" dur="250" fill="hold"/>
                                        <p:tgtEl>
                                          <p:spTgt spid="50"/>
                                        </p:tgtEl>
                                        <p:attrNameLst>
                                          <p:attrName>ppt_w</p:attrName>
                                        </p:attrNameLst>
                                      </p:cBhvr>
                                      <p:tavLst>
                                        <p:tav tm="0">
                                          <p:val>
                                            <p:strVal val="4/3*#ppt_w"/>
                                          </p:val>
                                        </p:tav>
                                        <p:tav tm="100000">
                                          <p:val>
                                            <p:strVal val="#ppt_w"/>
                                          </p:val>
                                        </p:tav>
                                      </p:tavLst>
                                    </p:anim>
                                    <p:anim calcmode="lin" valueType="num">
                                      <p:cBhvr>
                                        <p:cTn id="19" dur="250" fill="hold"/>
                                        <p:tgtEl>
                                          <p:spTgt spid="50"/>
                                        </p:tgtEl>
                                        <p:attrNameLst>
                                          <p:attrName>ppt_h</p:attrName>
                                        </p:attrNameLst>
                                      </p:cBhvr>
                                      <p:tavLst>
                                        <p:tav tm="0">
                                          <p:val>
                                            <p:strVal val="4/3*#ppt_h"/>
                                          </p:val>
                                        </p:tav>
                                        <p:tav tm="100000">
                                          <p:val>
                                            <p:strVal val="#ppt_h"/>
                                          </p:val>
                                        </p:tav>
                                      </p:tavLst>
                                    </p:anim>
                                  </p:childTnLst>
                                </p:cTn>
                              </p:par>
                            </p:childTnLst>
                          </p:cTn>
                        </p:par>
                        <p:par>
                          <p:cTn id="20" fill="hold">
                            <p:stCondLst>
                              <p:cond delay="1880"/>
                            </p:stCondLst>
                            <p:childTnLst>
                              <p:par>
                                <p:cTn id="21" presetID="10" presetClass="entr" presetSubtype="0" fill="hold"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childTnLst>
                                </p:cTn>
                              </p:par>
                            </p:childTnLst>
                          </p:cTn>
                        </p:par>
                        <p:par>
                          <p:cTn id="24" fill="hold">
                            <p:stCondLst>
                              <p:cond delay="2380"/>
                            </p:stCondLst>
                            <p:childTnLst>
                              <p:par>
                                <p:cTn id="25" presetID="10" presetClass="entr" presetSubtype="0"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61205" y="298660"/>
            <a:ext cx="1415772"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子弹类</a:t>
            </a:r>
          </a:p>
        </p:txBody>
      </p:sp>
      <p:sp>
        <p:nvSpPr>
          <p:cNvPr id="4" name="任意多边形 3"/>
          <p:cNvSpPr/>
          <p:nvPr/>
        </p:nvSpPr>
        <p:spPr>
          <a:xfrm rot="16200000" flipH="1">
            <a:off x="4161381" y="-381557"/>
            <a:ext cx="45719" cy="2566219"/>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27D50506-0905-4D46-97AE-6B65A86BDD11}"/>
              </a:ext>
            </a:extLst>
          </p:cNvPr>
          <p:cNvSpPr txBox="1"/>
          <p:nvPr/>
        </p:nvSpPr>
        <p:spPr>
          <a:xfrm>
            <a:off x="2642779" y="2398912"/>
            <a:ext cx="7028332" cy="1111971"/>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坦克类之后，我们考虑到了坦克的攻击问题，</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于是我们定义了子弹类。</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5A85D1AA-F265-411B-A21E-0A643C76CFEC}"/>
              </a:ext>
            </a:extLst>
          </p:cNvPr>
          <p:cNvSpPr txBox="1"/>
          <p:nvPr/>
        </p:nvSpPr>
        <p:spPr>
          <a:xfrm>
            <a:off x="2642779" y="4082791"/>
            <a:ext cx="7028332" cy="557973"/>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子弹类负责执行射击过程。</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Freeform 1961">
            <a:extLst>
              <a:ext uri="{FF2B5EF4-FFF2-40B4-BE49-F238E27FC236}">
                <a16:creationId xmlns:a16="http://schemas.microsoft.com/office/drawing/2014/main" id="{CE2128E9-0C93-4384-8B7D-C83A10CE5598}"/>
              </a:ext>
            </a:extLst>
          </p:cNvPr>
          <p:cNvSpPr/>
          <p:nvPr/>
        </p:nvSpPr>
        <p:spPr bwMode="auto">
          <a:xfrm>
            <a:off x="9187571" y="4559309"/>
            <a:ext cx="2697998" cy="1636019"/>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nvGrpSpPr>
          <p:cNvPr id="63" name="组合 62">
            <a:extLst>
              <a:ext uri="{FF2B5EF4-FFF2-40B4-BE49-F238E27FC236}">
                <a16:creationId xmlns:a16="http://schemas.microsoft.com/office/drawing/2014/main" id="{394F919C-E62B-49DB-871D-6F5BBCE9AF7B}"/>
              </a:ext>
            </a:extLst>
          </p:cNvPr>
          <p:cNvGrpSpPr/>
          <p:nvPr/>
        </p:nvGrpSpPr>
        <p:grpSpPr>
          <a:xfrm rot="11776078">
            <a:off x="9089502" y="4933686"/>
            <a:ext cx="1183384" cy="1272424"/>
            <a:chOff x="5768974" y="3077369"/>
            <a:chExt cx="654051" cy="703263"/>
          </a:xfrm>
        </p:grpSpPr>
        <p:sp>
          <p:nvSpPr>
            <p:cNvPr id="64" name="Freeform 5">
              <a:extLst>
                <a:ext uri="{FF2B5EF4-FFF2-40B4-BE49-F238E27FC236}">
                  <a16:creationId xmlns:a16="http://schemas.microsoft.com/office/drawing/2014/main" id="{E02CB062-8964-488E-ACC8-9348A6F0481B}"/>
                </a:ext>
              </a:extLst>
            </p:cNvPr>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4">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6">
              <a:extLst>
                <a:ext uri="{FF2B5EF4-FFF2-40B4-BE49-F238E27FC236}">
                  <a16:creationId xmlns:a16="http://schemas.microsoft.com/office/drawing/2014/main" id="{07AD0BBA-D427-43CE-BDD3-25A2EA391AA8}"/>
                </a:ext>
              </a:extLst>
            </p:cNvPr>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Freeform 7">
              <a:extLst>
                <a:ext uri="{FF2B5EF4-FFF2-40B4-BE49-F238E27FC236}">
                  <a16:creationId xmlns:a16="http://schemas.microsoft.com/office/drawing/2014/main" id="{520E64C9-4CD5-4F92-8799-C2CD72C38824}"/>
                </a:ext>
              </a:extLst>
            </p:cNvPr>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5">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Line 8">
              <a:extLst>
                <a:ext uri="{FF2B5EF4-FFF2-40B4-BE49-F238E27FC236}">
                  <a16:creationId xmlns:a16="http://schemas.microsoft.com/office/drawing/2014/main" id="{9B0BD2C4-F884-401D-9E1A-8930BC271844}"/>
                </a:ext>
              </a:extLst>
            </p:cNvPr>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4252958291"/>
      </p:ext>
    </p:extLst>
  </p:cSld>
  <p:clrMapOvr>
    <a:masterClrMapping/>
  </p:clrMapOvr>
  <mc:AlternateContent xmlns:mc="http://schemas.openxmlformats.org/markup-compatibility/2006" xmlns:p14="http://schemas.microsoft.com/office/powerpoint/2010/main">
    <mc:Choice Requires="p14">
      <p:transition spd="slow" p14:dur="1600" advTm="1288">
        <p14:prism isContent="1" isInverted="1"/>
      </p:transition>
    </mc:Choice>
    <mc:Fallback xmlns:p15="http://schemas.microsoft.com/office/powerpoint/2012/main" xmlns="">
      <p:transition spd="slow" advTm="1288">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p:stCondLst>
                              <p:cond delay="0"/>
                            </p:stCondLst>
                            <p:childTnLst>
                              <p:par>
                                <p:cTn id="6" presetID="22" presetClass="entr" presetSubtype="8" fill="hold" grpId="0" nodeType="afterEffect">
                                  <p:stCondLst>
                                    <p:cond delay="0"/>
                                  </p:stCondLst>
                                  <p:childTnLst>
                                    <p:set>
                                      <p:cBhvr>
                                        <p:cTn id="7" dur="1" fill="hold">
                                          <p:stCondLst>
                                            <p:cond delay="0"/>
                                          </p:stCondLst>
                                        </p:cTn>
                                        <p:tgtEl>
                                          <p:spTgt spid="62"/>
                                        </p:tgtEl>
                                        <p:attrNameLst>
                                          <p:attrName>style.visibility</p:attrName>
                                        </p:attrNameLst>
                                      </p:cBhvr>
                                      <p:to>
                                        <p:strVal val="visible"/>
                                      </p:to>
                                    </p:set>
                                    <p:animEffect transition="in" filter="wipe(left)">
                                      <p:cBhvr>
                                        <p:cTn id="8" dur="1000"/>
                                        <p:tgtEl>
                                          <p:spTgt spid="62"/>
                                        </p:tgtEl>
                                      </p:cBhvr>
                                    </p:animEffec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4.16667E-7 2.96296E-6 L -4.16667E-7 0.00023 C 0.00026 -0.02709 -0.00039 -0.05463 0.00104 -0.08172 C 0.00117 -0.0838 0.00313 -0.08357 0.00417 -0.08357 C 0.00534 -0.08357 0.00638 -0.08241 0.00742 -0.08172 C 0.0082 -0.07986 0.00898 -0.07801 0.00964 -0.07593 C 0.01185 -0.0676 0.00912 -0.07199 0.01276 -0.06273 C 0.01367 -0.06042 0.0151 -0.05903 0.01602 -0.05695 C 0.01758 -0.05324 0.01888 -0.04931 0.02031 -0.0456 C 0.02539 -0.03218 0.01901 -0.04885 0.02565 -0.03218 C 0.02643 -0.03033 0.02708 -0.02848 0.02773 -0.02662 C 0.02995 -0.0213 0.03164 -0.01574 0.03425 -0.01135 C 0.03529 -0.00949 0.03646 -0.00764 0.03737 -0.00556 C 0.03906 -0.00209 0.03984 0.00254 0.04167 0.00578 C 0.04284 0.00764 0.04388 0.00949 0.04492 0.01157 C 0.04609 0.01389 0.04714 0.01643 0.04818 0.01921 C 0.04883 0.02106 0.04922 0.02338 0.05026 0.02477 C 0.05117 0.02615 0.05247 0.02615 0.05352 0.02685 C 0.05391 0.02477 0.0543 0.02291 0.05456 0.02106 C 0.05495 0.01852 0.05521 0.01597 0.0556 0.01342 C 0.05768 0.00254 0.05781 0.00625 0.05885 -0.00371 C 0.05925 -0.0081 0.05938 -0.01273 0.0599 -0.0169 C 0.06042 -0.02084 0.06211 -0.02848 0.06211 -0.02824 C 0.0625 -0.03241 0.06328 -0.04283 0.06419 -0.04746 C 0.06471 -0.05 0.06563 -0.05255 0.06641 -0.0551 C 0.06875 -0.07223 0.06589 -0.05093 0.06849 -0.07593 C 0.06953 -0.08542 0.0694 -0.08125 0.0707 -0.08935 C 0.07135 -0.09445 0.07279 -0.1044 0.07279 -0.10417 C 0.0819 -0.0963 0.07266 -0.10672 0.07917 -0.09121 C 0.08034 -0.08866 0.08229 -0.08773 0.08346 -0.08542 C 0.09245 -0.06968 0.08372 -0.08079 0.09102 -0.07223 C 0.09232 -0.0676 0.09336 -0.06297 0.09531 -0.0588 C 0.09622 -0.05672 0.0974 -0.0551 0.09844 -0.05324 C 0.10039 -0.04306 0.09831 -0.05116 0.10273 -0.04167 C 0.1112 -0.02385 0.09961 -0.04746 0.10599 -0.03033 C 0.10677 -0.02801 0.1082 -0.02662 0.10925 -0.02454 C 0.11003 -0.02292 0.11055 -0.02084 0.11133 -0.01898 C 0.11237 -0.01644 0.11354 -0.01389 0.11458 -0.01135 C 0.11497 -0.00949 0.1151 -0.00741 0.11563 -0.00556 C 0.11719 -0.00023 0.11862 0.00162 0.12096 0.00578 C 0.12135 0.00764 0.12122 0.01018 0.12201 0.01157 C 0.125 0.0169 0.12669 0.01134 0.12852 0.00764 C 0.12969 0.00532 0.1306 0.00254 0.13164 2.96296E-6 C 0.13438 -0.01435 0.13073 0.00347 0.1349 -0.01135 C 0.13542 -0.0132 0.13542 -0.01528 0.13594 -0.0169 C 0.1375 -0.02107 0.13958 -0.02454 0.14141 -0.02848 C 0.14401 -0.04283 0.14219 -0.03658 0.14675 -0.04746 C 0.14896 -0.06343 0.14583 -0.04723 0.15104 -0.06065 C 0.15156 -0.0625 0.15156 -0.06459 0.15208 -0.06644 C 0.15273 -0.06898 0.15352 -0.07153 0.15417 -0.07408 C 0.15547 -0.0794 0.15612 -0.08912 0.15951 -0.09121 L 0.16276 -0.09306 C 0.1638 -0.09445 0.16471 -0.09607 0.16602 -0.09699 C 0.16784 -0.09815 0.17787 -0.10047 0.17878 -0.1007 C 0.18203 -0.10139 0.18854 -0.10255 0.18854 -0.10232 L 0.18854 -0.10255 " pathEditMode="relative" rAng="0" ptsTypes="AAAAAAAAAAAAAAAAAAAAAAAAAAAAAAAAAAAAAAAAAAAAAAAAAAAAAAAA">
                                      <p:cBhvr>
                                        <p:cTn id="12" dur="1000" fill="hold"/>
                                        <p:tgtEl>
                                          <p:spTgt spid="63"/>
                                        </p:tgtEl>
                                        <p:attrNameLst>
                                          <p:attrName>ppt_x</p:attrName>
                                          <p:attrName>ppt_y</p:attrName>
                                        </p:attrNameLst>
                                      </p:cBhvr>
                                      <p:rCtr x="9427" y="-3889"/>
                                    </p:animMotion>
                                  </p:childTnLst>
                                </p:cTn>
                              </p:par>
                            </p:childTnLst>
                          </p:cTn>
                        </p:par>
                        <p:par>
                          <p:cTn id="13" fill="hold">
                            <p:stCondLst>
                              <p:cond delay="1000"/>
                            </p:stCondLst>
                            <p:childTnLst>
                              <p:par>
                                <p:cTn id="14" presetID="1" presetClass="exit" presetSubtype="0" fill="hold" nodeType="afterEffect">
                                  <p:stCondLst>
                                    <p:cond delay="0"/>
                                  </p:stCondLst>
                                  <p:childTnLst>
                                    <p:set>
                                      <p:cBhvr>
                                        <p:cTn id="15" dur="1" fill="hold">
                                          <p:stCondLst>
                                            <p:cond delay="0"/>
                                          </p:stCondLst>
                                        </p:cTn>
                                        <p:tgtEl>
                                          <p:spTgt spid="63"/>
                                        </p:tgtEl>
                                        <p:attrNameLst>
                                          <p:attrName>style.visibility</p:attrName>
                                        </p:attrNameLst>
                                      </p:cBhvr>
                                      <p:to>
                                        <p:strVal val="hidden"/>
                                      </p:to>
                                    </p:set>
                                  </p:childTnLst>
                                </p:cTn>
                              </p:par>
                            </p:childTnLst>
                          </p:cTn>
                        </p:par>
                        <p:par>
                          <p:cTn id="16" fill="hold">
                            <p:stCondLst>
                              <p:cond delay="1000"/>
                            </p:stCondLst>
                            <p:childTnLst>
                              <p:par>
                                <p:cTn id="17" presetID="23" presetClass="entr" presetSubtype="288" fill="hold" grpId="0" nodeType="afterEffect">
                                  <p:iterate type="lt">
                                    <p:tmPct val="18000"/>
                                  </p:iterate>
                                  <p:childTnLst>
                                    <p:set>
                                      <p:cBhvr>
                                        <p:cTn id="18" dur="1" fill="hold">
                                          <p:stCondLst>
                                            <p:cond delay="0"/>
                                          </p:stCondLst>
                                        </p:cTn>
                                        <p:tgtEl>
                                          <p:spTgt spid="60"/>
                                        </p:tgtEl>
                                        <p:attrNameLst>
                                          <p:attrName>style.visibility</p:attrName>
                                        </p:attrNameLst>
                                      </p:cBhvr>
                                      <p:to>
                                        <p:strVal val="visible"/>
                                      </p:to>
                                    </p:set>
                                    <p:anim calcmode="lin" valueType="num">
                                      <p:cBhvr>
                                        <p:cTn id="19" dur="250" fill="hold"/>
                                        <p:tgtEl>
                                          <p:spTgt spid="60"/>
                                        </p:tgtEl>
                                        <p:attrNameLst>
                                          <p:attrName>ppt_w</p:attrName>
                                        </p:attrNameLst>
                                      </p:cBhvr>
                                      <p:tavLst>
                                        <p:tav tm="0">
                                          <p:val>
                                            <p:strVal val="4/3*#ppt_w"/>
                                          </p:val>
                                        </p:tav>
                                        <p:tav tm="100000">
                                          <p:val>
                                            <p:strVal val="#ppt_w"/>
                                          </p:val>
                                        </p:tav>
                                      </p:tavLst>
                                    </p:anim>
                                    <p:anim calcmode="lin" valueType="num">
                                      <p:cBhvr>
                                        <p:cTn id="20" dur="250" fill="hold"/>
                                        <p:tgtEl>
                                          <p:spTgt spid="60"/>
                                        </p:tgtEl>
                                        <p:attrNameLst>
                                          <p:attrName>ppt_h</p:attrName>
                                        </p:attrNameLst>
                                      </p:cBhvr>
                                      <p:tavLst>
                                        <p:tav tm="0">
                                          <p:val>
                                            <p:strVal val="4/3*#ppt_h"/>
                                          </p:val>
                                        </p:tav>
                                        <p:tav tm="100000">
                                          <p:val>
                                            <p:strVal val="#ppt_h"/>
                                          </p:val>
                                        </p:tav>
                                      </p:tavLst>
                                    </p:anim>
                                  </p:childTnLst>
                                </p:cTn>
                              </p:par>
                            </p:childTnLst>
                          </p:cTn>
                        </p:par>
                        <p:par>
                          <p:cTn id="21" fill="hold">
                            <p:stCondLst>
                              <p:cond delay="2600"/>
                            </p:stCondLst>
                            <p:childTnLst>
                              <p:par>
                                <p:cTn id="22" presetID="23" presetClass="entr" presetSubtype="288" fill="hold" grpId="0" nodeType="afterEffect">
                                  <p:iterate type="lt">
                                    <p:tmPct val="18000"/>
                                  </p:iterate>
                                  <p:childTnLst>
                                    <p:set>
                                      <p:cBhvr>
                                        <p:cTn id="23" dur="1" fill="hold">
                                          <p:stCondLst>
                                            <p:cond delay="0"/>
                                          </p:stCondLst>
                                        </p:cTn>
                                        <p:tgtEl>
                                          <p:spTgt spid="61"/>
                                        </p:tgtEl>
                                        <p:attrNameLst>
                                          <p:attrName>style.visibility</p:attrName>
                                        </p:attrNameLst>
                                      </p:cBhvr>
                                      <p:to>
                                        <p:strVal val="visible"/>
                                      </p:to>
                                    </p:set>
                                    <p:anim calcmode="lin" valueType="num">
                                      <p:cBhvr>
                                        <p:cTn id="24" dur="250" fill="hold"/>
                                        <p:tgtEl>
                                          <p:spTgt spid="61"/>
                                        </p:tgtEl>
                                        <p:attrNameLst>
                                          <p:attrName>ppt_w</p:attrName>
                                        </p:attrNameLst>
                                      </p:cBhvr>
                                      <p:tavLst>
                                        <p:tav tm="0">
                                          <p:val>
                                            <p:strVal val="4/3*#ppt_w"/>
                                          </p:val>
                                        </p:tav>
                                        <p:tav tm="100000">
                                          <p:val>
                                            <p:strVal val="#ppt_w"/>
                                          </p:val>
                                        </p:tav>
                                      </p:tavLst>
                                    </p:anim>
                                    <p:anim calcmode="lin" valueType="num">
                                      <p:cBhvr>
                                        <p:cTn id="25" dur="250" fill="hold"/>
                                        <p:tgtEl>
                                          <p:spTgt spid="6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28197" y="287656"/>
            <a:ext cx="1415772"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道具类</a:t>
            </a:r>
          </a:p>
        </p:txBody>
      </p:sp>
      <p:sp>
        <p:nvSpPr>
          <p:cNvPr id="4" name="任意多边形 3"/>
          <p:cNvSpPr/>
          <p:nvPr/>
        </p:nvSpPr>
        <p:spPr>
          <a:xfrm rot="16200000" flipH="1">
            <a:off x="3826323" y="-46499"/>
            <a:ext cx="45719" cy="1896103"/>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2-6</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13C70C93-F52C-468A-A2EE-37A044F76570}"/>
              </a:ext>
            </a:extLst>
          </p:cNvPr>
          <p:cNvSpPr txBox="1"/>
          <p:nvPr/>
        </p:nvSpPr>
        <p:spPr>
          <a:xfrm>
            <a:off x="2642779" y="1377345"/>
            <a:ext cx="7028332" cy="1111971"/>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在完成了最简单的游戏系统之后，我们准备对游戏再进行复杂化，首先加入了道具类</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5" name="组合 104">
            <a:extLst>
              <a:ext uri="{FF2B5EF4-FFF2-40B4-BE49-F238E27FC236}">
                <a16:creationId xmlns:a16="http://schemas.microsoft.com/office/drawing/2014/main" id="{E0A8348A-9771-42C8-958D-A282BCA4B8A5}"/>
              </a:ext>
            </a:extLst>
          </p:cNvPr>
          <p:cNvGrpSpPr/>
          <p:nvPr/>
        </p:nvGrpSpPr>
        <p:grpSpPr>
          <a:xfrm>
            <a:off x="3342595" y="2942249"/>
            <a:ext cx="1758554" cy="2854399"/>
            <a:chOff x="3342595" y="2942249"/>
            <a:chExt cx="1758554" cy="2854399"/>
          </a:xfrm>
        </p:grpSpPr>
        <p:grpSp>
          <p:nvGrpSpPr>
            <p:cNvPr id="56" name="组合 55">
              <a:extLst>
                <a:ext uri="{FF2B5EF4-FFF2-40B4-BE49-F238E27FC236}">
                  <a16:creationId xmlns:a16="http://schemas.microsoft.com/office/drawing/2014/main" id="{D0F27B21-5E59-47EF-86D3-96FEA1174A7E}"/>
                </a:ext>
              </a:extLst>
            </p:cNvPr>
            <p:cNvGrpSpPr/>
            <p:nvPr/>
          </p:nvGrpSpPr>
          <p:grpSpPr>
            <a:xfrm>
              <a:off x="3342595" y="2942249"/>
              <a:ext cx="1758554" cy="2854399"/>
              <a:chOff x="872036" y="1649867"/>
              <a:chExt cx="1758554" cy="2854399"/>
            </a:xfrm>
          </p:grpSpPr>
          <p:sp>
            <p:nvSpPr>
              <p:cNvPr id="57" name="Freeform 6">
                <a:extLst>
                  <a:ext uri="{FF2B5EF4-FFF2-40B4-BE49-F238E27FC236}">
                    <a16:creationId xmlns:a16="http://schemas.microsoft.com/office/drawing/2014/main" id="{C2872609-7D06-48C1-B7D7-057B3DBFE176}"/>
                  </a:ext>
                </a:extLst>
              </p:cNvPr>
              <p:cNvSpPr/>
              <p:nvPr/>
            </p:nvSpPr>
            <p:spPr bwMode="auto">
              <a:xfrm>
                <a:off x="872036"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4"/>
                <a:stretch>
                  <a:fillRect/>
                </a:stretch>
              </a:blipFill>
              <a:ln w="38100">
                <a:solidFill>
                  <a:schemeClr val="bg1"/>
                </a:solidFill>
                <a:rou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p>
            </p:txBody>
          </p:sp>
          <p:sp>
            <p:nvSpPr>
              <p:cNvPr id="59" name="文本框 58">
                <a:extLst>
                  <a:ext uri="{FF2B5EF4-FFF2-40B4-BE49-F238E27FC236}">
                    <a16:creationId xmlns:a16="http://schemas.microsoft.com/office/drawing/2014/main" id="{B981FB4C-980E-44D5-B3E1-7ADEA251E5ED}"/>
                  </a:ext>
                </a:extLst>
              </p:cNvPr>
              <p:cNvSpPr txBox="1"/>
              <p:nvPr/>
            </p:nvSpPr>
            <p:spPr>
              <a:xfrm>
                <a:off x="1169102" y="3725283"/>
                <a:ext cx="1164421" cy="377026"/>
              </a:xfrm>
              <a:prstGeom prst="rect">
                <a:avLst/>
              </a:prstGeom>
              <a:noFill/>
            </p:spPr>
            <p:txBody>
              <a:bodyPr wrap="none" lIns="68580" tIns="34290" rIns="68580" bIns="34290"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高级子弹</a:t>
                </a:r>
              </a:p>
            </p:txBody>
          </p:sp>
          <p:sp>
            <p:nvSpPr>
              <p:cNvPr id="60" name="文本框 59">
                <a:extLst>
                  <a:ext uri="{FF2B5EF4-FFF2-40B4-BE49-F238E27FC236}">
                    <a16:creationId xmlns:a16="http://schemas.microsoft.com/office/drawing/2014/main" id="{C7EAFB24-82B8-4337-9034-4FFC3BCA58AF}"/>
                  </a:ext>
                </a:extLst>
              </p:cNvPr>
              <p:cNvSpPr txBox="1"/>
              <p:nvPr/>
            </p:nvSpPr>
            <p:spPr>
              <a:xfrm>
                <a:off x="989565" y="4158017"/>
                <a:ext cx="1523494"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子弹伤害加倍</a:t>
                </a:r>
              </a:p>
            </p:txBody>
          </p:sp>
        </p:grpSp>
        <p:sp>
          <p:nvSpPr>
            <p:cNvPr id="100" name="流程图: 接点 99">
              <a:extLst>
                <a:ext uri="{FF2B5EF4-FFF2-40B4-BE49-F238E27FC236}">
                  <a16:creationId xmlns:a16="http://schemas.microsoft.com/office/drawing/2014/main" id="{7314620B-F259-4C5E-91B7-15A176D212BC}"/>
                </a:ext>
              </a:extLst>
            </p:cNvPr>
            <p:cNvSpPr/>
            <p:nvPr/>
          </p:nvSpPr>
          <p:spPr>
            <a:xfrm>
              <a:off x="3910457" y="3589110"/>
              <a:ext cx="622827" cy="622827"/>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C848B38A-B505-4695-9C4F-6F85395A2059}"/>
              </a:ext>
            </a:extLst>
          </p:cNvPr>
          <p:cNvGrpSpPr/>
          <p:nvPr/>
        </p:nvGrpSpPr>
        <p:grpSpPr>
          <a:xfrm>
            <a:off x="6880066" y="2942249"/>
            <a:ext cx="2446824" cy="2848654"/>
            <a:chOff x="6880066" y="2942249"/>
            <a:chExt cx="2446824" cy="2848654"/>
          </a:xfrm>
        </p:grpSpPr>
        <p:grpSp>
          <p:nvGrpSpPr>
            <p:cNvPr id="82" name="组合 81">
              <a:extLst>
                <a:ext uri="{FF2B5EF4-FFF2-40B4-BE49-F238E27FC236}">
                  <a16:creationId xmlns:a16="http://schemas.microsoft.com/office/drawing/2014/main" id="{0085FBF7-8960-49FC-89FA-9986AEDACFCB}"/>
                </a:ext>
              </a:extLst>
            </p:cNvPr>
            <p:cNvGrpSpPr/>
            <p:nvPr/>
          </p:nvGrpSpPr>
          <p:grpSpPr>
            <a:xfrm>
              <a:off x="6880066" y="2942249"/>
              <a:ext cx="2446824" cy="2848654"/>
              <a:chOff x="6304982" y="1649867"/>
              <a:chExt cx="2446824" cy="2848654"/>
            </a:xfrm>
          </p:grpSpPr>
          <p:sp>
            <p:nvSpPr>
              <p:cNvPr id="83" name="Freeform 6">
                <a:extLst>
                  <a:ext uri="{FF2B5EF4-FFF2-40B4-BE49-F238E27FC236}">
                    <a16:creationId xmlns:a16="http://schemas.microsoft.com/office/drawing/2014/main" id="{3BC0E70D-21B5-410D-82C8-4A6285549312}"/>
                  </a:ext>
                </a:extLst>
              </p:cNvPr>
              <p:cNvSpPr/>
              <p:nvPr/>
            </p:nvSpPr>
            <p:spPr bwMode="auto">
              <a:xfrm>
                <a:off x="6515767"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5"/>
                <a:stretch>
                  <a:fillRect/>
                </a:stretch>
              </a:blipFill>
              <a:ln w="38100">
                <a:solidFill>
                  <a:schemeClr val="bg1"/>
                </a:solidFill>
                <a:rou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p>
            </p:txBody>
          </p:sp>
          <p:sp>
            <p:nvSpPr>
              <p:cNvPr id="85" name="文本框 84">
                <a:extLst>
                  <a:ext uri="{FF2B5EF4-FFF2-40B4-BE49-F238E27FC236}">
                    <a16:creationId xmlns:a16="http://schemas.microsoft.com/office/drawing/2014/main" id="{0CCD0C30-B2BA-44D1-820C-8580BEFCD0CB}"/>
                  </a:ext>
                </a:extLst>
              </p:cNvPr>
              <p:cNvSpPr txBox="1"/>
              <p:nvPr/>
            </p:nvSpPr>
            <p:spPr>
              <a:xfrm>
                <a:off x="7069314" y="3725283"/>
                <a:ext cx="651460" cy="377026"/>
              </a:xfrm>
              <a:prstGeom prst="rect">
                <a:avLst/>
              </a:prstGeom>
              <a:noFill/>
            </p:spPr>
            <p:txBody>
              <a:bodyPr wrap="none" lIns="68580" tIns="34290" rIns="68580" bIns="34290"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无敌</a:t>
                </a:r>
              </a:p>
            </p:txBody>
          </p:sp>
          <p:sp>
            <p:nvSpPr>
              <p:cNvPr id="86" name="文本框 85">
                <a:extLst>
                  <a:ext uri="{FF2B5EF4-FFF2-40B4-BE49-F238E27FC236}">
                    <a16:creationId xmlns:a16="http://schemas.microsoft.com/office/drawing/2014/main" id="{A77FAB03-05D1-473B-83EA-3432B459554B}"/>
                  </a:ext>
                </a:extLst>
              </p:cNvPr>
              <p:cNvSpPr txBox="1"/>
              <p:nvPr/>
            </p:nvSpPr>
            <p:spPr>
              <a:xfrm>
                <a:off x="6304982" y="4152272"/>
                <a:ext cx="2446824"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用户坦克暂时不受伤害</a:t>
                </a:r>
              </a:p>
            </p:txBody>
          </p:sp>
        </p:grpSp>
        <p:sp>
          <p:nvSpPr>
            <p:cNvPr id="102" name="星形: 五角 101">
              <a:extLst>
                <a:ext uri="{FF2B5EF4-FFF2-40B4-BE49-F238E27FC236}">
                  <a16:creationId xmlns:a16="http://schemas.microsoft.com/office/drawing/2014/main" id="{0C50473B-2EB3-456B-9EEC-F3C565C1C8A3}"/>
                </a:ext>
              </a:extLst>
            </p:cNvPr>
            <p:cNvSpPr/>
            <p:nvPr/>
          </p:nvSpPr>
          <p:spPr>
            <a:xfrm>
              <a:off x="7658714" y="3629238"/>
              <a:ext cx="622828" cy="609601"/>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6" name="组合 105">
            <a:extLst>
              <a:ext uri="{FF2B5EF4-FFF2-40B4-BE49-F238E27FC236}">
                <a16:creationId xmlns:a16="http://schemas.microsoft.com/office/drawing/2014/main" id="{5796AACA-C8F0-4B31-8F63-72D5E5377CD8}"/>
              </a:ext>
            </a:extLst>
          </p:cNvPr>
          <p:cNvGrpSpPr/>
          <p:nvPr/>
        </p:nvGrpSpPr>
        <p:grpSpPr>
          <a:xfrm>
            <a:off x="5209608" y="2942249"/>
            <a:ext cx="1758554" cy="2845008"/>
            <a:chOff x="5209608" y="2942249"/>
            <a:chExt cx="1758554" cy="2845008"/>
          </a:xfrm>
        </p:grpSpPr>
        <p:grpSp>
          <p:nvGrpSpPr>
            <p:cNvPr id="74" name="组合 73">
              <a:extLst>
                <a:ext uri="{FF2B5EF4-FFF2-40B4-BE49-F238E27FC236}">
                  <a16:creationId xmlns:a16="http://schemas.microsoft.com/office/drawing/2014/main" id="{8687E96A-D0FB-4773-A91F-2BC2AD89C743}"/>
                </a:ext>
              </a:extLst>
            </p:cNvPr>
            <p:cNvGrpSpPr/>
            <p:nvPr/>
          </p:nvGrpSpPr>
          <p:grpSpPr>
            <a:xfrm>
              <a:off x="5209608" y="2942249"/>
              <a:ext cx="1758554" cy="2845008"/>
              <a:chOff x="4634524" y="1649867"/>
              <a:chExt cx="1758554" cy="2845008"/>
            </a:xfrm>
          </p:grpSpPr>
          <p:sp>
            <p:nvSpPr>
              <p:cNvPr id="75" name="Freeform 6">
                <a:extLst>
                  <a:ext uri="{FF2B5EF4-FFF2-40B4-BE49-F238E27FC236}">
                    <a16:creationId xmlns:a16="http://schemas.microsoft.com/office/drawing/2014/main" id="{FC3B2C55-D2F8-4686-8723-B4DA6ADC42CB}"/>
                  </a:ext>
                </a:extLst>
              </p:cNvPr>
              <p:cNvSpPr/>
              <p:nvPr/>
            </p:nvSpPr>
            <p:spPr bwMode="auto">
              <a:xfrm>
                <a:off x="4634524"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6"/>
                <a:stretch>
                  <a:fillRect/>
                </a:stretch>
              </a:blipFill>
              <a:ln w="38100">
                <a:solidFill>
                  <a:schemeClr val="bg1"/>
                </a:solidFill>
                <a:rou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dirty="0"/>
              </a:p>
            </p:txBody>
          </p:sp>
          <p:sp>
            <p:nvSpPr>
              <p:cNvPr id="77" name="文本框 76">
                <a:extLst>
                  <a:ext uri="{FF2B5EF4-FFF2-40B4-BE49-F238E27FC236}">
                    <a16:creationId xmlns:a16="http://schemas.microsoft.com/office/drawing/2014/main" id="{5F927ADF-4D5F-44E6-B50E-C5917DC941BC}"/>
                  </a:ext>
                </a:extLst>
              </p:cNvPr>
              <p:cNvSpPr txBox="1"/>
              <p:nvPr/>
            </p:nvSpPr>
            <p:spPr>
              <a:xfrm>
                <a:off x="5195186" y="3725283"/>
                <a:ext cx="651460" cy="377026"/>
              </a:xfrm>
              <a:prstGeom prst="rect">
                <a:avLst/>
              </a:prstGeom>
              <a:noFill/>
            </p:spPr>
            <p:txBody>
              <a:bodyPr wrap="none" lIns="68580" tIns="34290" rIns="68580" bIns="34290"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Aharoni" panose="02010803020104030203" pitchFamily="2" charset="-79"/>
                  </a:rPr>
                  <a:t>回血</a:t>
                </a:r>
              </a:p>
            </p:txBody>
          </p:sp>
          <p:sp>
            <p:nvSpPr>
              <p:cNvPr id="78" name="文本框 77">
                <a:extLst>
                  <a:ext uri="{FF2B5EF4-FFF2-40B4-BE49-F238E27FC236}">
                    <a16:creationId xmlns:a16="http://schemas.microsoft.com/office/drawing/2014/main" id="{2BC7C285-43DB-49A4-94EA-78A08F5E95C1}"/>
                  </a:ext>
                </a:extLst>
              </p:cNvPr>
              <p:cNvSpPr txBox="1"/>
              <p:nvPr/>
            </p:nvSpPr>
            <p:spPr>
              <a:xfrm>
                <a:off x="4945215" y="4148626"/>
                <a:ext cx="1137171"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生命值</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+1</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grpSp>
        <p:sp>
          <p:nvSpPr>
            <p:cNvPr id="103" name="等腰三角形 102">
              <a:extLst>
                <a:ext uri="{FF2B5EF4-FFF2-40B4-BE49-F238E27FC236}">
                  <a16:creationId xmlns:a16="http://schemas.microsoft.com/office/drawing/2014/main" id="{446C7429-C01B-4D44-ACB6-01AF4FDE1C0D}"/>
                </a:ext>
              </a:extLst>
            </p:cNvPr>
            <p:cNvSpPr/>
            <p:nvPr/>
          </p:nvSpPr>
          <p:spPr>
            <a:xfrm>
              <a:off x="5766100" y="3616127"/>
              <a:ext cx="659799" cy="56879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 name="Freeform 1961">
            <a:extLst>
              <a:ext uri="{FF2B5EF4-FFF2-40B4-BE49-F238E27FC236}">
                <a16:creationId xmlns:a16="http://schemas.microsoft.com/office/drawing/2014/main" id="{65D355C0-191D-4FDC-995D-A63B76E8D7AF}"/>
              </a:ext>
            </a:extLst>
          </p:cNvPr>
          <p:cNvSpPr/>
          <p:nvPr/>
        </p:nvSpPr>
        <p:spPr bwMode="auto">
          <a:xfrm>
            <a:off x="9326890" y="4813309"/>
            <a:ext cx="2697998" cy="1636019"/>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nvGrpSpPr>
          <p:cNvPr id="109" name="组合 108">
            <a:extLst>
              <a:ext uri="{FF2B5EF4-FFF2-40B4-BE49-F238E27FC236}">
                <a16:creationId xmlns:a16="http://schemas.microsoft.com/office/drawing/2014/main" id="{C58F2AB5-5486-4B1A-8C23-25DCEE84B69D}"/>
              </a:ext>
            </a:extLst>
          </p:cNvPr>
          <p:cNvGrpSpPr/>
          <p:nvPr/>
        </p:nvGrpSpPr>
        <p:grpSpPr>
          <a:xfrm rot="11776078">
            <a:off x="9228821" y="5187686"/>
            <a:ext cx="1183384" cy="1272424"/>
            <a:chOff x="5768974" y="3077369"/>
            <a:chExt cx="654051" cy="703263"/>
          </a:xfrm>
        </p:grpSpPr>
        <p:sp>
          <p:nvSpPr>
            <p:cNvPr id="110" name="Freeform 5">
              <a:extLst>
                <a:ext uri="{FF2B5EF4-FFF2-40B4-BE49-F238E27FC236}">
                  <a16:creationId xmlns:a16="http://schemas.microsoft.com/office/drawing/2014/main" id="{B2671185-653F-4CF6-BFCD-F287398FB41B}"/>
                </a:ext>
              </a:extLst>
            </p:cNvPr>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4">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 name="Freeform 6">
              <a:extLst>
                <a:ext uri="{FF2B5EF4-FFF2-40B4-BE49-F238E27FC236}">
                  <a16:creationId xmlns:a16="http://schemas.microsoft.com/office/drawing/2014/main" id="{935720CC-E9A1-4FB0-839B-39923DEDB6BE}"/>
                </a:ext>
              </a:extLst>
            </p:cNvPr>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 name="Freeform 7">
              <a:extLst>
                <a:ext uri="{FF2B5EF4-FFF2-40B4-BE49-F238E27FC236}">
                  <a16:creationId xmlns:a16="http://schemas.microsoft.com/office/drawing/2014/main" id="{F9E0304F-4DA0-47A3-936E-72DF01C94715}"/>
                </a:ext>
              </a:extLst>
            </p:cNvPr>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7">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 name="Line 8">
              <a:extLst>
                <a:ext uri="{FF2B5EF4-FFF2-40B4-BE49-F238E27FC236}">
                  <a16:creationId xmlns:a16="http://schemas.microsoft.com/office/drawing/2014/main" id="{C4C2321E-2D6B-4CD6-A864-4B38C850D5A8}"/>
                </a:ext>
              </a:extLst>
            </p:cNvPr>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777939826"/>
      </p:ext>
    </p:extLst>
  </p:cSld>
  <p:clrMapOvr>
    <a:masterClrMapping/>
  </p:clrMapOvr>
  <mc:AlternateContent xmlns:mc="http://schemas.openxmlformats.org/markup-compatibility/2006" xmlns:p14="http://schemas.microsoft.com/office/powerpoint/2010/main">
    <mc:Choice Requires="p14">
      <p:transition spd="slow" p14:dur="1600" advTm="1267">
        <p14:prism isContent="1" isInverted="1"/>
      </p:transition>
    </mc:Choice>
    <mc:Fallback xmlns:p15="http://schemas.microsoft.com/office/powerpoint/2012/main" xmlns="">
      <p:transition spd="slow" advTm="1267">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p:stCondLst>
                              <p:cond delay="0"/>
                            </p:stCondLst>
                            <p:childTnLst>
                              <p:par>
                                <p:cTn id="6" presetID="22" presetClass="entr" presetSubtype="8" fill="hold" grpId="0" nodeType="afterEffect">
                                  <p:stCondLst>
                                    <p:cond delay="0"/>
                                  </p:stCondLst>
                                  <p:childTnLst>
                                    <p:set>
                                      <p:cBhvr>
                                        <p:cTn id="7" dur="1" fill="hold">
                                          <p:stCondLst>
                                            <p:cond delay="0"/>
                                          </p:stCondLst>
                                        </p:cTn>
                                        <p:tgtEl>
                                          <p:spTgt spid="108"/>
                                        </p:tgtEl>
                                        <p:attrNameLst>
                                          <p:attrName>style.visibility</p:attrName>
                                        </p:attrNameLst>
                                      </p:cBhvr>
                                      <p:to>
                                        <p:strVal val="visible"/>
                                      </p:to>
                                    </p:set>
                                    <p:animEffect transition="in" filter="wipe(left)">
                                      <p:cBhvr>
                                        <p:cTn id="8" dur="1000"/>
                                        <p:tgtEl>
                                          <p:spTgt spid="108"/>
                                        </p:tgtEl>
                                      </p:cBhvr>
                                    </p:animEffect>
                                  </p:childTnLst>
                                </p:cTn>
                              </p:par>
                            </p:childTnLst>
                          </p:cTn>
                        </p:par>
                        <p:par>
                          <p:cTn id="9" fill="hold">
                            <p:stCondLst>
                              <p:cond delay="1000"/>
                            </p:stCondLst>
                            <p:childTnLst>
                              <p:par>
                                <p:cTn id="10" presetID="23" presetClass="entr" presetSubtype="288" fill="hold" grpId="0" nodeType="afterEffect">
                                  <p:iterate type="lt">
                                    <p:tmPct val="18000"/>
                                  </p:iterate>
                                  <p:childTnLst>
                                    <p:set>
                                      <p:cBhvr>
                                        <p:cTn id="11" dur="1" fill="hold">
                                          <p:stCondLst>
                                            <p:cond delay="0"/>
                                          </p:stCondLst>
                                        </p:cTn>
                                        <p:tgtEl>
                                          <p:spTgt spid="55"/>
                                        </p:tgtEl>
                                        <p:attrNameLst>
                                          <p:attrName>style.visibility</p:attrName>
                                        </p:attrNameLst>
                                      </p:cBhvr>
                                      <p:to>
                                        <p:strVal val="visible"/>
                                      </p:to>
                                    </p:set>
                                    <p:anim calcmode="lin" valueType="num">
                                      <p:cBhvr>
                                        <p:cTn id="12" dur="250" fill="hold"/>
                                        <p:tgtEl>
                                          <p:spTgt spid="55"/>
                                        </p:tgtEl>
                                        <p:attrNameLst>
                                          <p:attrName>ppt_w</p:attrName>
                                        </p:attrNameLst>
                                      </p:cBhvr>
                                      <p:tavLst>
                                        <p:tav tm="0">
                                          <p:val>
                                            <p:strVal val="4/3*#ppt_w"/>
                                          </p:val>
                                        </p:tav>
                                        <p:tav tm="100000">
                                          <p:val>
                                            <p:strVal val="#ppt_w"/>
                                          </p:val>
                                        </p:tav>
                                      </p:tavLst>
                                    </p:anim>
                                    <p:anim calcmode="lin" valueType="num">
                                      <p:cBhvr>
                                        <p:cTn id="13" dur="250" fill="hold"/>
                                        <p:tgtEl>
                                          <p:spTgt spid="55"/>
                                        </p:tgtEl>
                                        <p:attrNameLst>
                                          <p:attrName>ppt_h</p:attrName>
                                        </p:attrNameLst>
                                      </p:cBhvr>
                                      <p:tavLst>
                                        <p:tav tm="0">
                                          <p:val>
                                            <p:strVal val="4/3*#ppt_h"/>
                                          </p:val>
                                        </p:tav>
                                        <p:tav tm="100000">
                                          <p:val>
                                            <p:strVal val="#ppt_h"/>
                                          </p:val>
                                        </p:tav>
                                      </p:tavLst>
                                    </p:anim>
                                  </p:childTnLst>
                                </p:cTn>
                              </p:par>
                            </p:childTnLst>
                          </p:cTn>
                        </p:par>
                        <p:par>
                          <p:cTn id="14" fill="hold">
                            <p:stCondLst>
                              <p:cond delay="2870"/>
                            </p:stCondLst>
                            <p:childTnLst>
                              <p:par>
                                <p:cTn id="15" presetID="42" presetClass="entr" presetSubtype="0" fill="hold" nodeType="after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1000"/>
                                        <p:tgtEl>
                                          <p:spTgt spid="105"/>
                                        </p:tgtEl>
                                      </p:cBhvr>
                                    </p:animEffect>
                                    <p:anim calcmode="lin" valueType="num">
                                      <p:cBhvr>
                                        <p:cTn id="18" dur="1000" fill="hold"/>
                                        <p:tgtEl>
                                          <p:spTgt spid="105"/>
                                        </p:tgtEl>
                                        <p:attrNameLst>
                                          <p:attrName>ppt_x</p:attrName>
                                        </p:attrNameLst>
                                      </p:cBhvr>
                                      <p:tavLst>
                                        <p:tav tm="0">
                                          <p:val>
                                            <p:strVal val="#ppt_x"/>
                                          </p:val>
                                        </p:tav>
                                        <p:tav tm="100000">
                                          <p:val>
                                            <p:strVal val="#ppt_x"/>
                                          </p:val>
                                        </p:tav>
                                      </p:tavLst>
                                    </p:anim>
                                    <p:anim calcmode="lin" valueType="num">
                                      <p:cBhvr>
                                        <p:cTn id="19" dur="1000" fill="hold"/>
                                        <p:tgtEl>
                                          <p:spTgt spid="105"/>
                                        </p:tgtEl>
                                        <p:attrNameLst>
                                          <p:attrName>ppt_y</p:attrName>
                                        </p:attrNameLst>
                                      </p:cBhvr>
                                      <p:tavLst>
                                        <p:tav tm="0">
                                          <p:val>
                                            <p:strVal val="#ppt_y+.1"/>
                                          </p:val>
                                        </p:tav>
                                        <p:tav tm="100000">
                                          <p:val>
                                            <p:strVal val="#ppt_y"/>
                                          </p:val>
                                        </p:tav>
                                      </p:tavLst>
                                    </p:anim>
                                  </p:childTnLst>
                                </p:cTn>
                              </p:par>
                            </p:childTnLst>
                          </p:cTn>
                        </p:par>
                        <p:par>
                          <p:cTn id="20" fill="hold">
                            <p:stCondLst>
                              <p:cond delay="3870"/>
                            </p:stCondLst>
                            <p:childTnLst>
                              <p:par>
                                <p:cTn id="21" presetID="42" presetClass="entr" presetSubtype="0"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1000"/>
                                        <p:tgtEl>
                                          <p:spTgt spid="106"/>
                                        </p:tgtEl>
                                      </p:cBhvr>
                                    </p:animEffect>
                                    <p:anim calcmode="lin" valueType="num">
                                      <p:cBhvr>
                                        <p:cTn id="24" dur="1000" fill="hold"/>
                                        <p:tgtEl>
                                          <p:spTgt spid="106"/>
                                        </p:tgtEl>
                                        <p:attrNameLst>
                                          <p:attrName>ppt_x</p:attrName>
                                        </p:attrNameLst>
                                      </p:cBhvr>
                                      <p:tavLst>
                                        <p:tav tm="0">
                                          <p:val>
                                            <p:strVal val="#ppt_x"/>
                                          </p:val>
                                        </p:tav>
                                        <p:tav tm="100000">
                                          <p:val>
                                            <p:strVal val="#ppt_x"/>
                                          </p:val>
                                        </p:tav>
                                      </p:tavLst>
                                    </p:anim>
                                    <p:anim calcmode="lin" valueType="num">
                                      <p:cBhvr>
                                        <p:cTn id="25" dur="1000" fill="hold"/>
                                        <p:tgtEl>
                                          <p:spTgt spid="106"/>
                                        </p:tgtEl>
                                        <p:attrNameLst>
                                          <p:attrName>ppt_y</p:attrName>
                                        </p:attrNameLst>
                                      </p:cBhvr>
                                      <p:tavLst>
                                        <p:tav tm="0">
                                          <p:val>
                                            <p:strVal val="#ppt_y+.1"/>
                                          </p:val>
                                        </p:tav>
                                        <p:tav tm="100000">
                                          <p:val>
                                            <p:strVal val="#ppt_y"/>
                                          </p:val>
                                        </p:tav>
                                      </p:tavLst>
                                    </p:anim>
                                  </p:childTnLst>
                                </p:cTn>
                              </p:par>
                            </p:childTnLst>
                          </p:cTn>
                        </p:par>
                        <p:par>
                          <p:cTn id="26" fill="hold">
                            <p:stCondLst>
                              <p:cond delay="4870"/>
                            </p:stCondLst>
                            <p:childTnLst>
                              <p:par>
                                <p:cTn id="27" presetID="42" presetClass="entr" presetSubtype="0"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1000"/>
                                        <p:tgtEl>
                                          <p:spTgt spid="107"/>
                                        </p:tgtEl>
                                      </p:cBhvr>
                                    </p:animEffect>
                                    <p:anim calcmode="lin" valueType="num">
                                      <p:cBhvr>
                                        <p:cTn id="30" dur="1000" fill="hold"/>
                                        <p:tgtEl>
                                          <p:spTgt spid="107"/>
                                        </p:tgtEl>
                                        <p:attrNameLst>
                                          <p:attrName>ppt_x</p:attrName>
                                        </p:attrNameLst>
                                      </p:cBhvr>
                                      <p:tavLst>
                                        <p:tav tm="0">
                                          <p:val>
                                            <p:strVal val="#ppt_x"/>
                                          </p:val>
                                        </p:tav>
                                        <p:tav tm="100000">
                                          <p:val>
                                            <p:strVal val="#ppt_x"/>
                                          </p:val>
                                        </p:tav>
                                      </p:tavLst>
                                    </p:anim>
                                    <p:anim calcmode="lin" valueType="num">
                                      <p:cBhvr>
                                        <p:cTn id="31" dur="1000" fill="hold"/>
                                        <p:tgtEl>
                                          <p:spTgt spid="107"/>
                                        </p:tgtEl>
                                        <p:attrNameLst>
                                          <p:attrName>ppt_y</p:attrName>
                                        </p:attrNameLst>
                                      </p:cBhvr>
                                      <p:tavLst>
                                        <p:tav tm="0">
                                          <p:val>
                                            <p:strVal val="#ppt_y+.1"/>
                                          </p:val>
                                        </p:tav>
                                        <p:tav tm="100000">
                                          <p:val>
                                            <p:strVal val="#ppt_y"/>
                                          </p:val>
                                        </p:tav>
                                      </p:tavLst>
                                    </p:anim>
                                  </p:childTnLst>
                                </p:cTn>
                              </p:par>
                              <p:par>
                                <p:cTn id="32" presetID="1" presetClass="entr" presetSubtype="0" fill="hold" nodeType="withEffect">
                                  <p:stCondLst>
                                    <p:cond delay="0"/>
                                  </p:stCondLst>
                                  <p:childTnLst>
                                    <p:set>
                                      <p:cBhvr>
                                        <p:cTn id="33" dur="1" fill="hold">
                                          <p:stCondLst>
                                            <p:cond delay="0"/>
                                          </p:stCondLst>
                                        </p:cTn>
                                        <p:tgtEl>
                                          <p:spTgt spid="109"/>
                                        </p:tgtEl>
                                        <p:attrNameLst>
                                          <p:attrName>style.visibility</p:attrName>
                                        </p:attrNameLst>
                                      </p:cBhvr>
                                      <p:to>
                                        <p:strVal val="visible"/>
                                      </p:to>
                                    </p:set>
                                  </p:childTnLst>
                                </p:cTn>
                              </p:par>
                              <p:par>
                                <p:cTn id="34" presetID="0" presetClass="path" presetSubtype="0" accel="50000" decel="50000" fill="hold" nodeType="withEffect">
                                  <p:stCondLst>
                                    <p:cond delay="0"/>
                                  </p:stCondLst>
                                  <p:childTnLst>
                                    <p:animMotion origin="layout" path="M 1.25E-6 -4.07407E-6 L 1.25E-6 0.00024 C 0.00026 -0.02708 -0.00039 -0.05463 0.00104 -0.08171 C 0.00117 -0.08379 0.00312 -0.08356 0.00417 -0.08356 C 0.00534 -0.08356 0.00638 -0.0824 0.00742 -0.08171 C 0.0082 -0.07986 0.00898 -0.07801 0.00963 -0.07592 C 0.01185 -0.06759 0.00911 -0.07199 0.01276 -0.06273 C 0.01367 -0.06041 0.0151 -0.05902 0.01601 -0.05694 C 0.01758 -0.05324 0.01888 -0.0493 0.02031 -0.0456 C 0.02539 -0.03217 0.01901 -0.04884 0.02565 -0.03217 C 0.02643 -0.03032 0.02708 -0.02847 0.02773 -0.02662 C 0.02995 -0.02129 0.03164 -0.01574 0.03424 -0.01134 C 0.03529 -0.00949 0.03646 -0.00763 0.03737 -0.00555 C 0.03906 -0.00208 0.03984 0.00255 0.04167 0.00579 C 0.04284 0.00764 0.04388 0.00949 0.04492 0.01158 C 0.04609 0.01389 0.04713 0.01644 0.04818 0.01922 C 0.04883 0.02107 0.04922 0.02338 0.05026 0.02477 C 0.05117 0.02616 0.05247 0.02616 0.05351 0.02686 C 0.05391 0.02477 0.0543 0.02292 0.05456 0.02107 C 0.05495 0.01852 0.05521 0.01598 0.0556 0.01343 C 0.05768 0.00255 0.05781 0.00625 0.05885 -0.0037 C 0.05924 -0.0081 0.05937 -0.01273 0.05989 -0.01689 C 0.06042 -0.02083 0.06211 -0.02847 0.06211 -0.02824 C 0.0625 -0.0324 0.06328 -0.04282 0.06419 -0.04745 C 0.06471 -0.05 0.06562 -0.05254 0.06641 -0.05509 C 0.06875 -0.07222 0.06588 -0.05092 0.06849 -0.07592 C 0.06953 -0.08541 0.0694 -0.08125 0.0707 -0.08935 C 0.07135 -0.09444 0.07279 -0.10439 0.07279 -0.10416 C 0.0819 -0.09629 0.07266 -0.10671 0.07917 -0.0912 C 0.08034 -0.08865 0.08229 -0.08773 0.08346 -0.08541 C 0.09245 -0.06967 0.08372 -0.08078 0.09101 -0.07222 C 0.09232 -0.06759 0.09336 -0.06296 0.09531 -0.05879 C 0.09622 -0.05671 0.09739 -0.05509 0.09844 -0.05324 C 0.10039 -0.04305 0.09831 -0.05115 0.10273 -0.04166 C 0.1112 -0.02384 0.09961 -0.04745 0.10599 -0.03032 C 0.10677 -0.02801 0.1082 -0.02662 0.10924 -0.02453 C 0.11002 -0.02291 0.11055 -0.02083 0.11133 -0.01898 C 0.11237 -0.01643 0.11354 -0.01388 0.11458 -0.01134 C 0.11497 -0.00949 0.1151 -0.0074 0.11562 -0.00555 C 0.11719 -0.00023 0.11862 0.00162 0.12096 0.00579 C 0.12135 0.00764 0.12122 0.01019 0.122 0.01158 C 0.125 0.0169 0.12669 0.01135 0.12851 0.00764 C 0.12969 0.00533 0.1306 0.00255 0.13164 -4.07407E-6 C 0.13437 -0.01435 0.13073 0.00348 0.13489 -0.01134 C 0.13542 -0.01319 0.13542 -0.01527 0.13594 -0.01689 C 0.1375 -0.02106 0.13958 -0.02453 0.14141 -0.02847 C 0.14401 -0.04282 0.14219 -0.03657 0.14674 -0.04745 C 0.14896 -0.06342 0.14583 -0.04722 0.15104 -0.06064 C 0.15156 -0.0625 0.15156 -0.06458 0.15208 -0.06643 C 0.15273 -0.06898 0.15351 -0.07152 0.15417 -0.07407 C 0.15547 -0.07939 0.15612 -0.08912 0.1595 -0.0912 L 0.16276 -0.09305 C 0.1638 -0.09444 0.16471 -0.09606 0.16601 -0.09699 C 0.16784 -0.09814 0.17786 -0.10046 0.17877 -0.10069 C 0.18203 -0.10138 0.18854 -0.10254 0.18854 -0.10231 L 0.18854 -0.10254 " pathEditMode="relative" rAng="0" ptsTypes="AAAAAAAAAAAAAAAAAAAAAAAAAAAAAAAAAAAAAAAAAAAAAAAAAAAAAAAA">
                                      <p:cBhvr>
                                        <p:cTn id="35" dur="1000" fill="hold"/>
                                        <p:tgtEl>
                                          <p:spTgt spid="109"/>
                                        </p:tgtEl>
                                        <p:attrNameLst>
                                          <p:attrName>ppt_x</p:attrName>
                                          <p:attrName>ppt_y</p:attrName>
                                        </p:attrNameLst>
                                      </p:cBhvr>
                                      <p:rCtr x="9427" y="-3889"/>
                                    </p:animMotion>
                                  </p:childTnLst>
                                </p:cTn>
                              </p:par>
                            </p:childTnLst>
                          </p:cTn>
                        </p:par>
                        <p:par>
                          <p:cTn id="36" fill="hold">
                            <p:stCondLst>
                              <p:cond delay="5870"/>
                            </p:stCondLst>
                            <p:childTnLst>
                              <p:par>
                                <p:cTn id="37" presetID="1" presetClass="exit" presetSubtype="0" fill="hold" nodeType="afterEffect">
                                  <p:stCondLst>
                                    <p:cond delay="0"/>
                                  </p:stCondLst>
                                  <p:childTnLst>
                                    <p:set>
                                      <p:cBhvr>
                                        <p:cTn id="38" dur="1" fill="hold">
                                          <p:stCondLst>
                                            <p:cond delay="0"/>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0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78306" y="284277"/>
            <a:ext cx="1826141"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障碍物类</a:t>
            </a:r>
          </a:p>
        </p:txBody>
      </p:sp>
      <p:sp>
        <p:nvSpPr>
          <p:cNvPr id="4" name="任意多边形 3"/>
          <p:cNvSpPr/>
          <p:nvPr/>
        </p:nvSpPr>
        <p:spPr>
          <a:xfrm rot="16200000" flipH="1">
            <a:off x="4099270" y="-319446"/>
            <a:ext cx="45719" cy="2441997"/>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2-7</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D3113FA-8BBF-491B-8A98-6874FECF93A3}"/>
              </a:ext>
            </a:extLst>
          </p:cNvPr>
          <p:cNvSpPr txBox="1"/>
          <p:nvPr/>
        </p:nvSpPr>
        <p:spPr>
          <a:xfrm>
            <a:off x="2346763" y="1710720"/>
            <a:ext cx="8225246" cy="557973"/>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最后，为了尽可能地还原游戏本身，我们加入了障碍物类。</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259E1311-1BED-4039-9E37-5AF414574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619" y="3055001"/>
            <a:ext cx="9419816" cy="1468601"/>
          </a:xfrm>
          <a:prstGeom prst="rect">
            <a:avLst/>
          </a:prstGeom>
        </p:spPr>
      </p:pic>
      <p:sp>
        <p:nvSpPr>
          <p:cNvPr id="9" name="Freeform 1961">
            <a:extLst>
              <a:ext uri="{FF2B5EF4-FFF2-40B4-BE49-F238E27FC236}">
                <a16:creationId xmlns:a16="http://schemas.microsoft.com/office/drawing/2014/main" id="{F0436A2B-7F8D-4180-BEE9-815817C7A29B}"/>
              </a:ext>
            </a:extLst>
          </p:cNvPr>
          <p:cNvSpPr/>
          <p:nvPr/>
        </p:nvSpPr>
        <p:spPr bwMode="auto">
          <a:xfrm>
            <a:off x="9329811" y="4894589"/>
            <a:ext cx="2697998" cy="1636019"/>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nvGrpSpPr>
          <p:cNvPr id="10" name="组合 9">
            <a:extLst>
              <a:ext uri="{FF2B5EF4-FFF2-40B4-BE49-F238E27FC236}">
                <a16:creationId xmlns:a16="http://schemas.microsoft.com/office/drawing/2014/main" id="{3AF434E6-09A3-477D-9332-881E71182AA6}"/>
              </a:ext>
            </a:extLst>
          </p:cNvPr>
          <p:cNvGrpSpPr/>
          <p:nvPr/>
        </p:nvGrpSpPr>
        <p:grpSpPr>
          <a:xfrm rot="11776078">
            <a:off x="9231742" y="5268966"/>
            <a:ext cx="1183384" cy="1272424"/>
            <a:chOff x="5768974" y="3077369"/>
            <a:chExt cx="654051" cy="703263"/>
          </a:xfrm>
        </p:grpSpPr>
        <p:sp>
          <p:nvSpPr>
            <p:cNvPr id="11" name="Freeform 5">
              <a:extLst>
                <a:ext uri="{FF2B5EF4-FFF2-40B4-BE49-F238E27FC236}">
                  <a16:creationId xmlns:a16="http://schemas.microsoft.com/office/drawing/2014/main" id="{1FC49C29-08A9-45F5-9BA9-8FC60077A5F6}"/>
                </a:ext>
              </a:extLst>
            </p:cNvPr>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5">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6">
              <a:extLst>
                <a:ext uri="{FF2B5EF4-FFF2-40B4-BE49-F238E27FC236}">
                  <a16:creationId xmlns:a16="http://schemas.microsoft.com/office/drawing/2014/main" id="{19747DEC-CA82-4A76-AC0C-872EB5AEEE67}"/>
                </a:ext>
              </a:extLst>
            </p:cNvPr>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7">
              <a:extLst>
                <a:ext uri="{FF2B5EF4-FFF2-40B4-BE49-F238E27FC236}">
                  <a16:creationId xmlns:a16="http://schemas.microsoft.com/office/drawing/2014/main" id="{CA4226C3-FCBE-4861-8BE1-BB246009F0F5}"/>
                </a:ext>
              </a:extLst>
            </p:cNvPr>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6">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Line 8">
              <a:extLst>
                <a:ext uri="{FF2B5EF4-FFF2-40B4-BE49-F238E27FC236}">
                  <a16:creationId xmlns:a16="http://schemas.microsoft.com/office/drawing/2014/main" id="{5FCEE04B-81DE-4855-928F-BC9C331B904F}"/>
                </a:ext>
              </a:extLst>
            </p:cNvPr>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237370233"/>
      </p:ext>
    </p:extLst>
  </p:cSld>
  <p:clrMapOvr>
    <a:masterClrMapping/>
  </p:clrMapOvr>
  <mc:AlternateContent xmlns:mc="http://schemas.openxmlformats.org/markup-compatibility/2006" xmlns:p14="http://schemas.microsoft.com/office/powerpoint/2010/main">
    <mc:Choice Requires="p14">
      <p:transition spd="slow" p14:dur="1600" advTm="1174">
        <p14:prism isContent="1" isInverted="1"/>
      </p:transition>
    </mc:Choice>
    <mc:Fallback xmlns:p15="http://schemas.microsoft.com/office/powerpoint/2012/main" xmlns="">
      <p:transition spd="slow" advTm="11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0" presetClass="path" presetSubtype="0" accel="50000" decel="50000" fill="hold" nodeType="withEffect">
                                  <p:stCondLst>
                                    <p:cond delay="0"/>
                                  </p:stCondLst>
                                  <p:childTnLst>
                                    <p:animMotion origin="layout" path="M 8.33333E-7 -1.11111E-6 L 8.33333E-7 0.00023 C 0.00026 -0.02708 -0.00039 -0.05463 0.00104 -0.08171 C 0.00117 -0.0838 0.00312 -0.08356 0.00417 -0.08356 C 0.00534 -0.08356 0.00638 -0.08241 0.00742 -0.08171 C 0.0082 -0.07986 0.00898 -0.07801 0.00963 -0.07592 C 0.01185 -0.06759 0.00911 -0.07199 0.01276 -0.06273 C 0.01367 -0.06042 0.0151 -0.05903 0.01601 -0.05694 C 0.01758 -0.05324 0.01888 -0.0493 0.02031 -0.0456 C 0.02539 -0.03217 0.01901 -0.04884 0.02565 -0.03217 C 0.02643 -0.03032 0.02708 -0.02847 0.02773 -0.02662 C 0.02995 -0.0213 0.03164 -0.01574 0.03424 -0.01134 C 0.03529 -0.00949 0.03646 -0.00764 0.03737 -0.00555 C 0.03906 -0.00208 0.03984 0.00255 0.04167 0.00579 C 0.04284 0.00764 0.04388 0.00949 0.04492 0.01158 C 0.04609 0.01389 0.04713 0.01644 0.04818 0.01921 C 0.04883 0.02107 0.04922 0.02338 0.05026 0.02477 C 0.05117 0.02616 0.05247 0.02616 0.05351 0.02685 C 0.05391 0.02477 0.0543 0.02292 0.05456 0.02107 C 0.05495 0.01852 0.05521 0.01597 0.0556 0.01343 C 0.05768 0.00255 0.05781 0.00625 0.05885 -0.0037 C 0.05924 -0.0081 0.05937 -0.01273 0.0599 -0.0169 C 0.06042 -0.02083 0.06211 -0.02847 0.06211 -0.02824 C 0.0625 -0.03241 0.06328 -0.04282 0.06419 -0.04745 C 0.06471 -0.05 0.06562 -0.05255 0.06641 -0.05509 C 0.06875 -0.07222 0.06588 -0.05092 0.06849 -0.07592 C 0.06953 -0.08542 0.0694 -0.08125 0.0707 -0.08935 C 0.07135 -0.09444 0.07279 -0.1044 0.07279 -0.10417 C 0.0819 -0.0963 0.07266 -0.10671 0.07917 -0.0912 C 0.08034 -0.08866 0.08229 -0.08773 0.08346 -0.08542 C 0.09245 -0.06967 0.08372 -0.08079 0.09101 -0.07222 C 0.09232 -0.06759 0.09336 -0.06296 0.09531 -0.0588 C 0.09622 -0.05671 0.0974 -0.05509 0.09844 -0.05324 C 0.10039 -0.04305 0.09831 -0.05116 0.10273 -0.04167 C 0.1112 -0.02384 0.09961 -0.04745 0.10599 -0.03032 C 0.10677 -0.02801 0.1082 -0.02662 0.10924 -0.02454 C 0.11003 -0.02292 0.11055 -0.02083 0.11133 -0.01898 C 0.11237 -0.01643 0.11354 -0.01389 0.11458 -0.01134 C 0.11497 -0.00949 0.1151 -0.00741 0.11562 -0.00555 C 0.11719 -0.00023 0.11862 0.00162 0.12096 0.00579 C 0.12135 0.00764 0.12122 0.01019 0.122 0.01158 C 0.125 0.0169 0.12669 0.01134 0.12851 0.00764 C 0.12969 0.00533 0.1306 0.00255 0.13164 -1.11111E-6 C 0.13437 -0.01435 0.13073 0.00347 0.1349 -0.01134 C 0.13542 -0.01319 0.13542 -0.01528 0.13594 -0.0169 C 0.1375 -0.02106 0.13958 -0.02454 0.14141 -0.02847 C 0.14401 -0.04282 0.14219 -0.03657 0.14674 -0.04745 C 0.14896 -0.06342 0.14583 -0.04722 0.15104 -0.06065 C 0.15156 -0.0625 0.15156 -0.06458 0.15208 -0.06643 C 0.15273 -0.06898 0.15351 -0.07153 0.15417 -0.07407 C 0.15547 -0.0794 0.15612 -0.08912 0.1595 -0.0912 L 0.16276 -0.09305 C 0.1638 -0.09444 0.16471 -0.09606 0.16601 -0.09699 C 0.16784 -0.09815 0.17786 -0.10046 0.17878 -0.10069 C 0.18203 -0.10139 0.18854 -0.10255 0.18854 -0.10231 L 0.18854 -0.10255 " pathEditMode="relative" rAng="0" ptsTypes="AAAAAAAAAAAAAAAAAAAAAAAAAAAAAAAAAAAAAAAAAAAAAAAAAAAAAAAA">
                                      <p:cBhvr>
                                        <p:cTn id="11" dur="1000" fill="hold"/>
                                        <p:tgtEl>
                                          <p:spTgt spid="10"/>
                                        </p:tgtEl>
                                        <p:attrNameLst>
                                          <p:attrName>ppt_x</p:attrName>
                                          <p:attrName>ppt_y</p:attrName>
                                        </p:attrNameLst>
                                      </p:cBhvr>
                                      <p:rCtr x="9427" y="-3889"/>
                                    </p:animMotion>
                                  </p:childTnLst>
                                </p:cTn>
                              </p:par>
                            </p:childTnLst>
                          </p:cTn>
                        </p:par>
                        <p:par>
                          <p:cTn id="12" fill="hold">
                            <p:stCondLst>
                              <p:cond delay="1000"/>
                            </p:stCondLst>
                            <p:childTnLst>
                              <p:par>
                                <p:cTn id="13" presetID="1" presetClass="exit" presetSubtype="0" fill="hold" nodeType="after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par>
                          <p:cTn id="15" fill="hold">
                            <p:stCondLst>
                              <p:cond delay="1000"/>
                            </p:stCondLst>
                            <p:childTnLst>
                              <p:par>
                                <p:cTn id="16" presetID="23" presetClass="entr" presetSubtype="288" fill="hold" grpId="0" nodeType="afterEffect">
                                  <p:iterate type="lt">
                                    <p:tmPct val="18000"/>
                                  </p:iterate>
                                  <p:childTnLst>
                                    <p:set>
                                      <p:cBhvr>
                                        <p:cTn id="17" dur="1" fill="hold">
                                          <p:stCondLst>
                                            <p:cond delay="0"/>
                                          </p:stCondLst>
                                        </p:cTn>
                                        <p:tgtEl>
                                          <p:spTgt spid="6"/>
                                        </p:tgtEl>
                                        <p:attrNameLst>
                                          <p:attrName>style.visibility</p:attrName>
                                        </p:attrNameLst>
                                      </p:cBhvr>
                                      <p:to>
                                        <p:strVal val="visible"/>
                                      </p:to>
                                    </p:set>
                                    <p:anim calcmode="lin" valueType="num">
                                      <p:cBhvr>
                                        <p:cTn id="18" dur="250" fill="hold"/>
                                        <p:tgtEl>
                                          <p:spTgt spid="6"/>
                                        </p:tgtEl>
                                        <p:attrNameLst>
                                          <p:attrName>ppt_w</p:attrName>
                                        </p:attrNameLst>
                                      </p:cBhvr>
                                      <p:tavLst>
                                        <p:tav tm="0">
                                          <p:val>
                                            <p:strVal val="4/3*#ppt_w"/>
                                          </p:val>
                                        </p:tav>
                                        <p:tav tm="100000">
                                          <p:val>
                                            <p:strVal val="#ppt_w"/>
                                          </p:val>
                                        </p:tav>
                                      </p:tavLst>
                                    </p:anim>
                                    <p:anim calcmode="lin" valueType="num">
                                      <p:cBhvr>
                                        <p:cTn id="19" dur="250" fill="hold"/>
                                        <p:tgtEl>
                                          <p:spTgt spid="6"/>
                                        </p:tgtEl>
                                        <p:attrNameLst>
                                          <p:attrName>ppt_h</p:attrName>
                                        </p:attrNameLst>
                                      </p:cBhvr>
                                      <p:tavLst>
                                        <p:tav tm="0">
                                          <p:val>
                                            <p:strVal val="4/3*#ppt_h"/>
                                          </p:val>
                                        </p:tav>
                                        <p:tav tm="100000">
                                          <p:val>
                                            <p:strVal val="#ppt_h"/>
                                          </p:val>
                                        </p:tav>
                                      </p:tavLst>
                                    </p:anim>
                                  </p:childTnLst>
                                </p:cTn>
                              </p:par>
                            </p:childTnLst>
                          </p:cTn>
                        </p:par>
                        <p:par>
                          <p:cTn id="20" fill="hold">
                            <p:stCondLst>
                              <p:cond delay="2375"/>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82091" y="1270585"/>
            <a:ext cx="2454518" cy="4508927"/>
          </a:xfrm>
          <a:prstGeom prst="rect">
            <a:avLst/>
          </a:prstGeom>
          <a:noFill/>
        </p:spPr>
        <p:txBody>
          <a:bodyPr wrap="none" rtlCol="0">
            <a:spAutoFit/>
          </a:bodyPr>
          <a:lstStyle/>
          <a:p>
            <a:r>
              <a:rPr lang="en-US" altLang="zh-CN" sz="28700" b="1">
                <a:blipFill>
                  <a:blip r:embed="rId3"/>
                  <a:stretch>
                    <a:fillRect/>
                  </a:stretch>
                </a:blipFill>
                <a:latin typeface="微软雅黑" panose="020B0503020204020204" pitchFamily="34" charset="-122"/>
                <a:ea typeface="微软雅黑" panose="020B0503020204020204" pitchFamily="34" charset="-122"/>
              </a:rPr>
              <a:t>3</a:t>
            </a:r>
            <a:endParaRPr lang="zh-CN" altLang="en-US" sz="28700" b="1">
              <a:blipFill>
                <a:blip r:embed="rId3"/>
                <a:stretch>
                  <a:fillRect/>
                </a:stretch>
              </a:blipFill>
              <a:latin typeface="微软雅黑" panose="020B0503020204020204" pitchFamily="34" charset="-122"/>
              <a:ea typeface="微软雅黑" panose="020B0503020204020204" pitchFamily="34" charset="-122"/>
            </a:endParaRPr>
          </a:p>
        </p:txBody>
      </p:sp>
      <p:sp>
        <p:nvSpPr>
          <p:cNvPr id="4" name="任意多边形 3"/>
          <p:cNvSpPr/>
          <p:nvPr/>
        </p:nvSpPr>
        <p:spPr>
          <a:xfrm rot="12428467" flipH="1">
            <a:off x="4720861" y="652184"/>
            <a:ext cx="74239" cy="5553631"/>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14" name="矩形 13"/>
          <p:cNvSpPr/>
          <p:nvPr/>
        </p:nvSpPr>
        <p:spPr>
          <a:xfrm>
            <a:off x="5482589" y="2267024"/>
            <a:ext cx="3262432" cy="1015663"/>
          </a:xfrm>
          <a:prstGeom prst="rect">
            <a:avLst/>
          </a:prstGeom>
        </p:spPr>
        <p:txBody>
          <a:bodyPr wrap="none">
            <a:spAutoFit/>
          </a:bodyPr>
          <a:lstStyle/>
          <a:p>
            <a:pPr>
              <a:defRPr/>
            </a:pPr>
            <a:r>
              <a:rPr lang="zh-CN" altLang="en-US" sz="6000" b="1" kern="0" dirty="0">
                <a:solidFill>
                  <a:srgbClr val="4D78BF"/>
                </a:solidFill>
                <a:effectLst>
                  <a:glow rad="63500">
                    <a:prstClr val="white">
                      <a:lumMod val="65000"/>
                      <a:alpha val="40000"/>
                    </a:prstClr>
                  </a:glow>
                </a:effectLst>
                <a:latin typeface="微软雅黑" panose="020B0503020204020204" pitchFamily="34" charset="-122"/>
                <a:ea typeface="微软雅黑" panose="020B0503020204020204" pitchFamily="34" charset="-122"/>
              </a:rPr>
              <a:t>主要功能</a:t>
            </a:r>
          </a:p>
        </p:txBody>
      </p:sp>
      <p:sp>
        <p:nvSpPr>
          <p:cNvPr id="3" name="文本框 2"/>
          <p:cNvSpPr txBox="1"/>
          <p:nvPr/>
        </p:nvSpPr>
        <p:spPr>
          <a:xfrm>
            <a:off x="6469483" y="3387997"/>
            <a:ext cx="4112023" cy="1862048"/>
          </a:xfrm>
          <a:prstGeom prst="rect">
            <a:avLst/>
          </a:prstGeom>
          <a:noFill/>
        </p:spPr>
        <p:txBody>
          <a:bodyPr wrap="none" rtlCol="0">
            <a:spAutoFit/>
          </a:bodyPr>
          <a:lstStyle/>
          <a:p>
            <a:r>
              <a:rPr lang="en-US" altLang="zh-CN" sz="11500" b="1">
                <a:blipFill>
                  <a:blip r:embed="rId4"/>
                  <a:stretch>
                    <a:fillRect/>
                  </a:stretch>
                </a:blipFill>
                <a:latin typeface="微软雅黑" panose="020B0503020204020204" pitchFamily="34" charset="-122"/>
                <a:ea typeface="微软雅黑" panose="020B0503020204020204" pitchFamily="34" charset="-122"/>
              </a:rPr>
              <a:t>HREE</a:t>
            </a:r>
            <a:endParaRPr lang="zh-CN" altLang="en-US" sz="11500" b="1">
              <a:blipFill>
                <a:blip r:embed="rId4"/>
                <a:stretch>
                  <a:fillRect/>
                </a:stretch>
              </a:blipFill>
              <a:latin typeface="微软雅黑" panose="020B0503020204020204" pitchFamily="34" charset="-122"/>
              <a:ea typeface="微软雅黑" panose="020B0503020204020204" pitchFamily="34" charset="-122"/>
            </a:endParaRPr>
          </a:p>
        </p:txBody>
      </p:sp>
      <p:grpSp>
        <p:nvGrpSpPr>
          <p:cNvPr id="18" name="组合 17"/>
          <p:cNvGrpSpPr/>
          <p:nvPr/>
        </p:nvGrpSpPr>
        <p:grpSpPr>
          <a:xfrm rot="8067584">
            <a:off x="5121450" y="3530519"/>
            <a:ext cx="1860123" cy="1909512"/>
            <a:chOff x="2490788" y="125413"/>
            <a:chExt cx="742950" cy="742951"/>
          </a:xfrm>
          <a:blipFill>
            <a:blip r:embed="rId4"/>
            <a:stretch>
              <a:fillRect/>
            </a:stretch>
          </a:blipFill>
        </p:grpSpPr>
        <p:sp>
          <p:nvSpPr>
            <p:cNvPr id="19" name="Freeform 15"/>
            <p:cNvSpPr/>
            <p:nvPr/>
          </p:nvSpPr>
          <p:spPr bwMode="auto">
            <a:xfrm>
              <a:off x="2540000" y="493713"/>
              <a:ext cx="327025" cy="325438"/>
            </a:xfrm>
            <a:custGeom>
              <a:avLst/>
              <a:gdLst>
                <a:gd name="T0" fmla="*/ 156 w 206"/>
                <a:gd name="T1" fmla="*/ 205 h 205"/>
                <a:gd name="T2" fmla="*/ 0 w 206"/>
                <a:gd name="T3" fmla="*/ 49 h 205"/>
                <a:gd name="T4" fmla="*/ 50 w 206"/>
                <a:gd name="T5" fmla="*/ 0 h 205"/>
                <a:gd name="T6" fmla="*/ 206 w 206"/>
                <a:gd name="T7" fmla="*/ 156 h 205"/>
                <a:gd name="T8" fmla="*/ 156 w 206"/>
                <a:gd name="T9" fmla="*/ 205 h 205"/>
              </a:gdLst>
              <a:ahLst/>
              <a:cxnLst>
                <a:cxn ang="0">
                  <a:pos x="T0" y="T1"/>
                </a:cxn>
                <a:cxn ang="0">
                  <a:pos x="T2" y="T3"/>
                </a:cxn>
                <a:cxn ang="0">
                  <a:pos x="T4" y="T5"/>
                </a:cxn>
                <a:cxn ang="0">
                  <a:pos x="T6" y="T7"/>
                </a:cxn>
                <a:cxn ang="0">
                  <a:pos x="T8" y="T9"/>
                </a:cxn>
              </a:cxnLst>
              <a:rect l="0" t="0" r="r" b="b"/>
              <a:pathLst>
                <a:path w="206" h="205">
                  <a:moveTo>
                    <a:pt x="156" y="205"/>
                  </a:moveTo>
                  <a:lnTo>
                    <a:pt x="0" y="49"/>
                  </a:lnTo>
                  <a:lnTo>
                    <a:pt x="50" y="0"/>
                  </a:lnTo>
                  <a:lnTo>
                    <a:pt x="206" y="156"/>
                  </a:lnTo>
                  <a:lnTo>
                    <a:pt x="156" y="205"/>
                  </a:lnTo>
                  <a:close/>
                </a:path>
              </a:pathLst>
            </a:cu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Freeform 16"/>
            <p:cNvSpPr/>
            <p:nvPr/>
          </p:nvSpPr>
          <p:spPr bwMode="auto">
            <a:xfrm>
              <a:off x="2619375" y="125413"/>
              <a:ext cx="614363" cy="615950"/>
            </a:xfrm>
            <a:custGeom>
              <a:avLst/>
              <a:gdLst>
                <a:gd name="T0" fmla="*/ 0 w 164"/>
                <a:gd name="T1" fmla="*/ 97 h 164"/>
                <a:gd name="T2" fmla="*/ 30 w 164"/>
                <a:gd name="T3" fmla="*/ 90 h 164"/>
                <a:gd name="T4" fmla="*/ 92 w 164"/>
                <a:gd name="T5" fmla="*/ 52 h 164"/>
                <a:gd name="T6" fmla="*/ 154 w 164"/>
                <a:gd name="T7" fmla="*/ 10 h 164"/>
                <a:gd name="T8" fmla="*/ 113 w 164"/>
                <a:gd name="T9" fmla="*/ 72 h 164"/>
                <a:gd name="T10" fmla="*/ 74 w 164"/>
                <a:gd name="T11" fmla="*/ 134 h 164"/>
                <a:gd name="T12" fmla="*/ 67 w 164"/>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164" h="164">
                  <a:moveTo>
                    <a:pt x="0" y="97"/>
                  </a:moveTo>
                  <a:cubicBezTo>
                    <a:pt x="7" y="90"/>
                    <a:pt x="10" y="87"/>
                    <a:pt x="30" y="90"/>
                  </a:cubicBezTo>
                  <a:cubicBezTo>
                    <a:pt x="57" y="94"/>
                    <a:pt x="60" y="102"/>
                    <a:pt x="92" y="52"/>
                  </a:cubicBezTo>
                  <a:cubicBezTo>
                    <a:pt x="124" y="1"/>
                    <a:pt x="144" y="0"/>
                    <a:pt x="154" y="10"/>
                  </a:cubicBezTo>
                  <a:cubicBezTo>
                    <a:pt x="164" y="21"/>
                    <a:pt x="163" y="40"/>
                    <a:pt x="113" y="72"/>
                  </a:cubicBezTo>
                  <a:cubicBezTo>
                    <a:pt x="63" y="104"/>
                    <a:pt x="70" y="107"/>
                    <a:pt x="74" y="134"/>
                  </a:cubicBezTo>
                  <a:cubicBezTo>
                    <a:pt x="77" y="154"/>
                    <a:pt x="74" y="157"/>
                    <a:pt x="67" y="164"/>
                  </a:cubicBezTo>
                </a:path>
              </a:pathLst>
            </a:cu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Line 17"/>
            <p:cNvSpPr>
              <a:spLocks noChangeShapeType="1"/>
            </p:cNvSpPr>
            <p:nvPr/>
          </p:nvSpPr>
          <p:spPr bwMode="auto">
            <a:xfrm flipV="1">
              <a:off x="2490788" y="582613"/>
              <a:ext cx="60325"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Line 18"/>
            <p:cNvSpPr>
              <a:spLocks noChangeShapeType="1"/>
            </p:cNvSpPr>
            <p:nvPr/>
          </p:nvSpPr>
          <p:spPr bwMode="auto">
            <a:xfrm flipV="1">
              <a:off x="2517775" y="609601"/>
              <a:ext cx="60325"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Line 19"/>
            <p:cNvSpPr>
              <a:spLocks noChangeShapeType="1"/>
            </p:cNvSpPr>
            <p:nvPr/>
          </p:nvSpPr>
          <p:spPr bwMode="auto">
            <a:xfrm flipV="1">
              <a:off x="2547938" y="639763"/>
              <a:ext cx="60325"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Line 20"/>
            <p:cNvSpPr>
              <a:spLocks noChangeShapeType="1"/>
            </p:cNvSpPr>
            <p:nvPr/>
          </p:nvSpPr>
          <p:spPr bwMode="auto">
            <a:xfrm flipV="1">
              <a:off x="2578100" y="669926"/>
              <a:ext cx="55563" cy="55563"/>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Line 21"/>
            <p:cNvSpPr>
              <a:spLocks noChangeShapeType="1"/>
            </p:cNvSpPr>
            <p:nvPr/>
          </p:nvSpPr>
          <p:spPr bwMode="auto">
            <a:xfrm flipV="1">
              <a:off x="2603500" y="695326"/>
              <a:ext cx="60325"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Line 22"/>
            <p:cNvSpPr>
              <a:spLocks noChangeShapeType="1"/>
            </p:cNvSpPr>
            <p:nvPr/>
          </p:nvSpPr>
          <p:spPr bwMode="auto">
            <a:xfrm flipV="1">
              <a:off x="2633663" y="725488"/>
              <a:ext cx="60325"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Line 23"/>
            <p:cNvSpPr>
              <a:spLocks noChangeShapeType="1"/>
            </p:cNvSpPr>
            <p:nvPr/>
          </p:nvSpPr>
          <p:spPr bwMode="auto">
            <a:xfrm flipV="1">
              <a:off x="2660650" y="752476"/>
              <a:ext cx="60325"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Line 24"/>
            <p:cNvSpPr>
              <a:spLocks noChangeShapeType="1"/>
            </p:cNvSpPr>
            <p:nvPr/>
          </p:nvSpPr>
          <p:spPr bwMode="auto">
            <a:xfrm flipV="1">
              <a:off x="2690813" y="782638"/>
              <a:ext cx="58738" cy="60325"/>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Line 25"/>
            <p:cNvSpPr>
              <a:spLocks noChangeShapeType="1"/>
            </p:cNvSpPr>
            <p:nvPr/>
          </p:nvSpPr>
          <p:spPr bwMode="auto">
            <a:xfrm flipV="1">
              <a:off x="2720975" y="812801"/>
              <a:ext cx="55563" cy="55563"/>
            </a:xfrm>
            <a:prstGeom prst="line">
              <a:avLst/>
            </a:prstGeom>
            <a:grpFill/>
            <a:ln w="30163"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Freeform 26"/>
            <p:cNvSpPr/>
            <p:nvPr/>
          </p:nvSpPr>
          <p:spPr bwMode="auto">
            <a:xfrm>
              <a:off x="3136900" y="185738"/>
              <a:ext cx="38100" cy="41275"/>
            </a:xfrm>
            <a:custGeom>
              <a:avLst/>
              <a:gdLst>
                <a:gd name="T0" fmla="*/ 8 w 10"/>
                <a:gd name="T1" fmla="*/ 9 h 11"/>
                <a:gd name="T2" fmla="*/ 1 w 10"/>
                <a:gd name="T3" fmla="*/ 9 h 11"/>
                <a:gd name="T4" fmla="*/ 1 w 10"/>
                <a:gd name="T5" fmla="*/ 2 h 11"/>
                <a:gd name="T6" fmla="*/ 8 w 10"/>
                <a:gd name="T7" fmla="*/ 2 h 11"/>
                <a:gd name="T8" fmla="*/ 8 w 10"/>
                <a:gd name="T9" fmla="*/ 9 h 11"/>
              </a:gdLst>
              <a:ahLst/>
              <a:cxnLst>
                <a:cxn ang="0">
                  <a:pos x="T0" y="T1"/>
                </a:cxn>
                <a:cxn ang="0">
                  <a:pos x="T2" y="T3"/>
                </a:cxn>
                <a:cxn ang="0">
                  <a:pos x="T4" y="T5"/>
                </a:cxn>
                <a:cxn ang="0">
                  <a:pos x="T6" y="T7"/>
                </a:cxn>
                <a:cxn ang="0">
                  <a:pos x="T8" y="T9"/>
                </a:cxn>
              </a:cxnLst>
              <a:rect l="0" t="0" r="r" b="b"/>
              <a:pathLst>
                <a:path w="10" h="11">
                  <a:moveTo>
                    <a:pt x="8" y="9"/>
                  </a:moveTo>
                  <a:cubicBezTo>
                    <a:pt x="6" y="11"/>
                    <a:pt x="3" y="11"/>
                    <a:pt x="1" y="9"/>
                  </a:cubicBezTo>
                  <a:cubicBezTo>
                    <a:pt x="0" y="7"/>
                    <a:pt x="0" y="4"/>
                    <a:pt x="1" y="2"/>
                  </a:cubicBezTo>
                  <a:cubicBezTo>
                    <a:pt x="3" y="0"/>
                    <a:pt x="6" y="0"/>
                    <a:pt x="8" y="2"/>
                  </a:cubicBezTo>
                  <a:cubicBezTo>
                    <a:pt x="10" y="4"/>
                    <a:pt x="10" y="7"/>
                    <a:pt x="8" y="9"/>
                  </a:cubicBezTo>
                </a:path>
              </a:pathLst>
            </a:custGeom>
            <a:grpFill/>
            <a:ln w="9525">
              <a:solidFill>
                <a:srgbClr val="42B6A0"/>
              </a:solidFill>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2673885803"/>
      </p:ext>
    </p:extLst>
  </p:cSld>
  <p:clrMapOvr>
    <a:masterClrMapping/>
  </p:clrMapOvr>
  <p:transition spd="slow" advTm="1372">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
                                        </p:tgtEl>
                                        <p:attrNameLst>
                                          <p:attrName>style.visibility</p:attrName>
                                        </p:attrNameLst>
                                      </p:cBhvr>
                                      <p:to>
                                        <p:strVal val="visible"/>
                                      </p:to>
                                    </p:set>
                                    <p:anim calcmode="lin" valueType="num">
                                      <p:cBhvr>
                                        <p:cTn id="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anim calcmode="lin" valueType="num">
                                      <p:cBhvr>
                                        <p:cTn id="1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
                                        </p:tgtEl>
                                      </p:cBhvr>
                                    </p:animEffect>
                                  </p:childTnLst>
                                </p:cTn>
                              </p:par>
                            </p:childTnLst>
                          </p:cTn>
                        </p:par>
                        <p:par>
                          <p:cTn id="13" fill="hold" nodeType="withGroup">
                            <p:stCondLst>
                              <p:cond delay="500"/>
                            </p:stCondLst>
                            <p:childTnLst>
                              <p:par>
                                <p:cTn id="14" presetID="22" presetClass="entr" presetSubtype="4" fill="hold" grpId="1" nodeType="afterEffec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par>
                          <p:cTn id="17" fill="hold" nodeType="withGroup">
                            <p:stCondLst>
                              <p:cond delay="1000"/>
                            </p:stCondLst>
                            <p:childTnLst>
                              <p:par>
                                <p:cTn id="18" presetID="22" presetClass="entr" presetSubtype="8" fill="hold" grpId="2" nodeType="afterEffec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nodeType="withGroup">
                            <p:stCondLst>
                              <p:cond delay="1500"/>
                            </p:stCondLst>
                            <p:childTnLst>
                              <p:par>
                                <p:cTn id="22" presetID="2" presetClass="entr" presetSubtype="2" fill="hold" nodeType="afterEffect">
                                  <p:iterate type="lt">
                                    <p:tmPct val="26667"/>
                                  </p:iterate>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1+#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childTnLst>
                          </p:cTn>
                        </p:par>
                        <p:par>
                          <p:cTn id="26" fill="hold" nodeType="withGroup">
                            <p:stCondLst>
                              <p:cond delay="2000"/>
                            </p:stCondLst>
                            <p:childTnLst>
                              <p:par>
                                <p:cTn id="27" presetID="2" presetClass="entr" presetSubtype="2" fill="hold" grpId="4" nodeType="afterEffect">
                                  <p:iterate type="lt">
                                    <p:tmPct val="26667"/>
                                  </p:iterate>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animBg="1"/>
      <p:bldP spid="14" grpId="2"/>
      <p:bldP spid="3" grpId="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1024139" y="353887"/>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D7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38751" y="1823193"/>
            <a:ext cx="10914497" cy="4680920"/>
            <a:chOff x="-8665" y="958785"/>
            <a:chExt cx="8829267" cy="3786623"/>
          </a:xfrm>
        </p:grpSpPr>
        <p:sp>
          <p:nvSpPr>
            <p:cNvPr id="7" name="椭圆 3"/>
            <p:cNvSpPr/>
            <p:nvPr/>
          </p:nvSpPr>
          <p:spPr>
            <a:xfrm rot="12765785">
              <a:off x="6506719" y="2561359"/>
              <a:ext cx="1678759" cy="1243526"/>
            </a:xfrm>
            <a:custGeom>
              <a:avLst/>
              <a:gdLst/>
              <a:ahLst/>
              <a:cxnLst/>
              <a:rect l="l" t="t" r="r" b="b"/>
              <a:pathLst>
                <a:path w="1944216" h="1440160">
                  <a:moveTo>
                    <a:pt x="720080" y="0"/>
                  </a:moveTo>
                  <a:cubicBezTo>
                    <a:pt x="1001925" y="0"/>
                    <a:pt x="1245950" y="161925"/>
                    <a:pt x="1361521" y="399165"/>
                  </a:cubicBezTo>
                  <a:lnTo>
                    <a:pt x="1757168" y="399165"/>
                  </a:lnTo>
                  <a:lnTo>
                    <a:pt x="1944216" y="759205"/>
                  </a:lnTo>
                  <a:lnTo>
                    <a:pt x="1757168" y="1119245"/>
                  </a:lnTo>
                  <a:lnTo>
                    <a:pt x="1319048" y="1119245"/>
                  </a:lnTo>
                  <a:cubicBezTo>
                    <a:pt x="1190239" y="1312807"/>
                    <a:pt x="970032" y="1440160"/>
                    <a:pt x="720080" y="1440160"/>
                  </a:cubicBezTo>
                  <a:cubicBezTo>
                    <a:pt x="322391" y="1440160"/>
                    <a:pt x="0" y="1117769"/>
                    <a:pt x="0" y="720080"/>
                  </a:cubicBezTo>
                  <a:cubicBezTo>
                    <a:pt x="0" y="322391"/>
                    <a:pt x="322391" y="0"/>
                    <a:pt x="720080" y="0"/>
                  </a:cubicBezTo>
                  <a:close/>
                </a:path>
              </a:pathLst>
            </a:custGeom>
            <a:gradFill flip="none" rotWithShape="1">
              <a:gsLst>
                <a:gs pos="100000">
                  <a:srgbClr val="FCFCFC"/>
                </a:gs>
                <a:gs pos="0">
                  <a:srgbClr val="CCCCCC"/>
                </a:gs>
              </a:gsLst>
              <a:lin ang="9600000" scaled="0"/>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p>
          </p:txBody>
        </p:sp>
        <p:sp>
          <p:nvSpPr>
            <p:cNvPr id="8" name="椭圆 3"/>
            <p:cNvSpPr/>
            <p:nvPr/>
          </p:nvSpPr>
          <p:spPr>
            <a:xfrm rot="1540905">
              <a:off x="1258398" y="2082005"/>
              <a:ext cx="1678759" cy="1243526"/>
            </a:xfrm>
            <a:custGeom>
              <a:avLst/>
              <a:gdLst/>
              <a:ahLst/>
              <a:cxnLst/>
              <a:rect l="l" t="t" r="r" b="b"/>
              <a:pathLst>
                <a:path w="1944216" h="1440160">
                  <a:moveTo>
                    <a:pt x="720080" y="0"/>
                  </a:moveTo>
                  <a:cubicBezTo>
                    <a:pt x="1001925" y="0"/>
                    <a:pt x="1245950" y="161925"/>
                    <a:pt x="1361521" y="399165"/>
                  </a:cubicBezTo>
                  <a:lnTo>
                    <a:pt x="1757168" y="399165"/>
                  </a:lnTo>
                  <a:lnTo>
                    <a:pt x="1944216" y="759205"/>
                  </a:lnTo>
                  <a:lnTo>
                    <a:pt x="1757168" y="1119245"/>
                  </a:lnTo>
                  <a:lnTo>
                    <a:pt x="1319048" y="1119245"/>
                  </a:lnTo>
                  <a:cubicBezTo>
                    <a:pt x="1190239" y="1312807"/>
                    <a:pt x="970032" y="1440160"/>
                    <a:pt x="720080" y="1440160"/>
                  </a:cubicBezTo>
                  <a:cubicBezTo>
                    <a:pt x="322391" y="1440160"/>
                    <a:pt x="0" y="1117769"/>
                    <a:pt x="0" y="720080"/>
                  </a:cubicBezTo>
                  <a:cubicBezTo>
                    <a:pt x="0" y="322391"/>
                    <a:pt x="322391" y="0"/>
                    <a:pt x="720080" y="0"/>
                  </a:cubicBezTo>
                  <a:close/>
                </a:path>
              </a:pathLst>
            </a:custGeom>
            <a:gradFill flip="none" rotWithShape="1">
              <a:gsLst>
                <a:gs pos="100000">
                  <a:srgbClr val="FCFCFC"/>
                </a:gs>
                <a:gs pos="0">
                  <a:srgbClr val="CCCCCC"/>
                </a:gs>
              </a:gsLst>
              <a:lin ang="7200000" scaled="0"/>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p>
          </p:txBody>
        </p:sp>
        <p:sp>
          <p:nvSpPr>
            <p:cNvPr id="9" name="椭圆 3"/>
            <p:cNvSpPr/>
            <p:nvPr/>
          </p:nvSpPr>
          <p:spPr>
            <a:xfrm rot="19123988">
              <a:off x="2425816" y="2549492"/>
              <a:ext cx="1678759" cy="1243526"/>
            </a:xfrm>
            <a:custGeom>
              <a:avLst/>
              <a:gdLst/>
              <a:ahLst/>
              <a:cxnLst/>
              <a:rect l="l" t="t" r="r" b="b"/>
              <a:pathLst>
                <a:path w="1944216" h="1440160">
                  <a:moveTo>
                    <a:pt x="720080" y="0"/>
                  </a:moveTo>
                  <a:cubicBezTo>
                    <a:pt x="1001925" y="0"/>
                    <a:pt x="1245950" y="161925"/>
                    <a:pt x="1361521" y="399165"/>
                  </a:cubicBezTo>
                  <a:lnTo>
                    <a:pt x="1757168" y="399165"/>
                  </a:lnTo>
                  <a:lnTo>
                    <a:pt x="1944216" y="759205"/>
                  </a:lnTo>
                  <a:lnTo>
                    <a:pt x="1757168" y="1119245"/>
                  </a:lnTo>
                  <a:lnTo>
                    <a:pt x="1319048" y="1119245"/>
                  </a:lnTo>
                  <a:cubicBezTo>
                    <a:pt x="1190239" y="1312807"/>
                    <a:pt x="970032" y="1440160"/>
                    <a:pt x="720080" y="1440160"/>
                  </a:cubicBezTo>
                  <a:cubicBezTo>
                    <a:pt x="322391" y="1440160"/>
                    <a:pt x="0" y="1117769"/>
                    <a:pt x="0" y="720080"/>
                  </a:cubicBezTo>
                  <a:cubicBezTo>
                    <a:pt x="0" y="322391"/>
                    <a:pt x="322391" y="0"/>
                    <a:pt x="720080" y="0"/>
                  </a:cubicBezTo>
                  <a:close/>
                </a:path>
              </a:pathLst>
            </a:custGeom>
            <a:gradFill flip="none" rotWithShape="1">
              <a:gsLst>
                <a:gs pos="100000">
                  <a:srgbClr val="FCFCFC"/>
                </a:gs>
                <a:gs pos="0">
                  <a:srgbClr val="CCCCCC"/>
                </a:gs>
              </a:gsLst>
              <a:lin ang="9600000" scaled="0"/>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p>
          </p:txBody>
        </p:sp>
        <p:sp>
          <p:nvSpPr>
            <p:cNvPr id="10" name="椭圆 3"/>
            <p:cNvSpPr/>
            <p:nvPr/>
          </p:nvSpPr>
          <p:spPr>
            <a:xfrm rot="1540905">
              <a:off x="3558927" y="2082005"/>
              <a:ext cx="1678759" cy="1243526"/>
            </a:xfrm>
            <a:custGeom>
              <a:avLst/>
              <a:gdLst/>
              <a:ahLst/>
              <a:cxnLst/>
              <a:rect l="l" t="t" r="r" b="b"/>
              <a:pathLst>
                <a:path w="1944216" h="1440160">
                  <a:moveTo>
                    <a:pt x="720080" y="0"/>
                  </a:moveTo>
                  <a:cubicBezTo>
                    <a:pt x="1001925" y="0"/>
                    <a:pt x="1245950" y="161925"/>
                    <a:pt x="1361521" y="399165"/>
                  </a:cubicBezTo>
                  <a:lnTo>
                    <a:pt x="1757168" y="399165"/>
                  </a:lnTo>
                  <a:lnTo>
                    <a:pt x="1944216" y="759205"/>
                  </a:lnTo>
                  <a:lnTo>
                    <a:pt x="1757168" y="1119245"/>
                  </a:lnTo>
                  <a:lnTo>
                    <a:pt x="1319048" y="1119245"/>
                  </a:lnTo>
                  <a:cubicBezTo>
                    <a:pt x="1190239" y="1312807"/>
                    <a:pt x="970032" y="1440160"/>
                    <a:pt x="720080" y="1440160"/>
                  </a:cubicBezTo>
                  <a:cubicBezTo>
                    <a:pt x="322391" y="1440160"/>
                    <a:pt x="0" y="1117769"/>
                    <a:pt x="0" y="720080"/>
                  </a:cubicBezTo>
                  <a:cubicBezTo>
                    <a:pt x="0" y="322391"/>
                    <a:pt x="322391" y="0"/>
                    <a:pt x="720080" y="0"/>
                  </a:cubicBezTo>
                  <a:close/>
                </a:path>
              </a:pathLst>
            </a:custGeom>
            <a:gradFill flip="none" rotWithShape="1">
              <a:gsLst>
                <a:gs pos="100000">
                  <a:srgbClr val="FCFCFC"/>
                </a:gs>
                <a:gs pos="0">
                  <a:srgbClr val="CCCCCC"/>
                </a:gs>
              </a:gsLst>
              <a:lin ang="7200000" scaled="0"/>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p>
          </p:txBody>
        </p:sp>
        <p:sp>
          <p:nvSpPr>
            <p:cNvPr id="11" name="椭圆 3"/>
            <p:cNvSpPr/>
            <p:nvPr/>
          </p:nvSpPr>
          <p:spPr>
            <a:xfrm rot="19123988">
              <a:off x="4693194" y="2549492"/>
              <a:ext cx="1678759" cy="1243526"/>
            </a:xfrm>
            <a:custGeom>
              <a:avLst/>
              <a:gdLst/>
              <a:ahLst/>
              <a:cxnLst/>
              <a:rect l="l" t="t" r="r" b="b"/>
              <a:pathLst>
                <a:path w="1944216" h="1440160">
                  <a:moveTo>
                    <a:pt x="720080" y="0"/>
                  </a:moveTo>
                  <a:cubicBezTo>
                    <a:pt x="1001925" y="0"/>
                    <a:pt x="1245950" y="161925"/>
                    <a:pt x="1361521" y="399165"/>
                  </a:cubicBezTo>
                  <a:lnTo>
                    <a:pt x="1757168" y="399165"/>
                  </a:lnTo>
                  <a:lnTo>
                    <a:pt x="1944216" y="759205"/>
                  </a:lnTo>
                  <a:lnTo>
                    <a:pt x="1757168" y="1119245"/>
                  </a:lnTo>
                  <a:lnTo>
                    <a:pt x="1319048" y="1119245"/>
                  </a:lnTo>
                  <a:cubicBezTo>
                    <a:pt x="1190239" y="1312807"/>
                    <a:pt x="970032" y="1440160"/>
                    <a:pt x="720080" y="1440160"/>
                  </a:cubicBezTo>
                  <a:cubicBezTo>
                    <a:pt x="322391" y="1440160"/>
                    <a:pt x="0" y="1117769"/>
                    <a:pt x="0" y="720080"/>
                  </a:cubicBezTo>
                  <a:cubicBezTo>
                    <a:pt x="0" y="322391"/>
                    <a:pt x="322391" y="0"/>
                    <a:pt x="720080" y="0"/>
                  </a:cubicBezTo>
                  <a:close/>
                </a:path>
              </a:pathLst>
            </a:custGeom>
            <a:gradFill flip="none" rotWithShape="1">
              <a:gsLst>
                <a:gs pos="100000">
                  <a:srgbClr val="FCFCFC"/>
                </a:gs>
                <a:gs pos="0">
                  <a:srgbClr val="CCCCCC"/>
                </a:gs>
              </a:gsLst>
              <a:lin ang="9600000" scaled="0"/>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p>
          </p:txBody>
        </p:sp>
        <p:sp>
          <p:nvSpPr>
            <p:cNvPr id="12" name="椭圆 11"/>
            <p:cNvSpPr/>
            <p:nvPr/>
          </p:nvSpPr>
          <p:spPr>
            <a:xfrm>
              <a:off x="5858616" y="1971717"/>
              <a:ext cx="1278491" cy="1278491"/>
            </a:xfrm>
            <a:prstGeom prst="ellipse">
              <a:avLst/>
            </a:prstGeom>
            <a:gradFill flip="none" rotWithShape="1">
              <a:gsLst>
                <a:gs pos="100000">
                  <a:srgbClr val="FCFCFC"/>
                </a:gs>
                <a:gs pos="0">
                  <a:srgbClr val="CCCCCC"/>
                </a:gs>
              </a:gsLst>
              <a:lin ang="7200000" scaled="0"/>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ea typeface="微软雅黑"/>
              </a:endParaRPr>
            </a:p>
          </p:txBody>
        </p:sp>
        <p:sp>
          <p:nvSpPr>
            <p:cNvPr id="13" name="椭圆 12"/>
            <p:cNvSpPr/>
            <p:nvPr/>
          </p:nvSpPr>
          <p:spPr>
            <a:xfrm>
              <a:off x="1401507" y="2116301"/>
              <a:ext cx="998316" cy="998317"/>
            </a:xfrm>
            <a:prstGeom prst="ellipse">
              <a:avLst/>
            </a:prstGeom>
            <a:blipFill>
              <a:blip r:embed="rId3"/>
              <a:stretch>
                <a:fillRect/>
              </a:stretch>
            </a:blip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ea typeface="微软雅黑"/>
              </a:endParaRPr>
            </a:p>
          </p:txBody>
        </p:sp>
        <p:sp>
          <p:nvSpPr>
            <p:cNvPr id="14" name="椭圆 13"/>
            <p:cNvSpPr/>
            <p:nvPr/>
          </p:nvSpPr>
          <p:spPr>
            <a:xfrm>
              <a:off x="2603195" y="2817450"/>
              <a:ext cx="998316" cy="998317"/>
            </a:xfrm>
            <a:prstGeom prst="ellipse">
              <a:avLst/>
            </a:prstGeom>
            <a:blipFill>
              <a:blip r:embed="rId4"/>
              <a:stretch>
                <a:fillRect/>
              </a:stretch>
            </a:blip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ea typeface="微软雅黑"/>
              </a:endParaRPr>
            </a:p>
          </p:txBody>
        </p:sp>
        <p:sp>
          <p:nvSpPr>
            <p:cNvPr id="15" name="椭圆 14"/>
            <p:cNvSpPr/>
            <p:nvPr/>
          </p:nvSpPr>
          <p:spPr>
            <a:xfrm>
              <a:off x="3703152" y="2116301"/>
              <a:ext cx="998316" cy="998317"/>
            </a:xfrm>
            <a:prstGeom prst="ellipse">
              <a:avLst/>
            </a:prstGeom>
            <a:blipFill>
              <a:blip r:embed="rId5"/>
              <a:stretch>
                <a:fillRect/>
              </a:stretch>
            </a:blip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ea typeface="微软雅黑"/>
              </a:endParaRPr>
            </a:p>
          </p:txBody>
        </p:sp>
        <p:sp>
          <p:nvSpPr>
            <p:cNvPr id="16" name="椭圆 15"/>
            <p:cNvSpPr/>
            <p:nvPr/>
          </p:nvSpPr>
          <p:spPr>
            <a:xfrm>
              <a:off x="4873278" y="2817450"/>
              <a:ext cx="998316" cy="998317"/>
            </a:xfrm>
            <a:prstGeom prst="ellipse">
              <a:avLst/>
            </a:prstGeom>
            <a:blipFill>
              <a:blip r:embed="rId3"/>
              <a:stretch>
                <a:fillRect/>
              </a:stretch>
            </a:blip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a:ea typeface="微软雅黑"/>
              </a:endParaRPr>
            </a:p>
          </p:txBody>
        </p:sp>
        <p:sp>
          <p:nvSpPr>
            <p:cNvPr id="17" name="椭圆 16"/>
            <p:cNvSpPr/>
            <p:nvPr/>
          </p:nvSpPr>
          <p:spPr>
            <a:xfrm>
              <a:off x="5998702" y="2116301"/>
              <a:ext cx="998316" cy="998317"/>
            </a:xfrm>
            <a:prstGeom prst="ellipse">
              <a:avLst/>
            </a:prstGeom>
            <a:blipFill>
              <a:blip r:embed="rId6"/>
              <a:stretch>
                <a:fillRect/>
              </a:stretch>
            </a:blip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ea typeface="微软雅黑"/>
              </a:endParaRPr>
            </a:p>
          </p:txBody>
        </p:sp>
        <p:sp>
          <p:nvSpPr>
            <p:cNvPr id="19" name="弧形 18"/>
            <p:cNvSpPr/>
            <p:nvPr/>
          </p:nvSpPr>
          <p:spPr>
            <a:xfrm>
              <a:off x="1509437" y="1956619"/>
              <a:ext cx="1592263" cy="1590675"/>
            </a:xfrm>
            <a:prstGeom prst="arc">
              <a:avLst>
                <a:gd name="adj1" fmla="val 15989364"/>
                <a:gd name="adj2" fmla="val 21071665"/>
              </a:avLst>
            </a:prstGeom>
            <a:ln w="28575">
              <a:solidFill>
                <a:srgbClr val="A23C82"/>
              </a:solidFill>
              <a:prstDash val="sysDot"/>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zh-CN" altLang="en-US" sz="2400">
                <a:ea typeface="微软雅黑"/>
              </a:endParaRPr>
            </a:p>
          </p:txBody>
        </p:sp>
        <p:sp>
          <p:nvSpPr>
            <p:cNvPr id="20" name="弧形 19"/>
            <p:cNvSpPr/>
            <p:nvPr/>
          </p:nvSpPr>
          <p:spPr>
            <a:xfrm flipV="1">
              <a:off x="2714350" y="2386832"/>
              <a:ext cx="1592262" cy="1592262"/>
            </a:xfrm>
            <a:prstGeom prst="arc">
              <a:avLst>
                <a:gd name="adj1" fmla="val 15989364"/>
                <a:gd name="adj2" fmla="val 21071665"/>
              </a:avLst>
            </a:prstGeom>
            <a:ln w="28575">
              <a:solidFill>
                <a:srgbClr val="E72918"/>
              </a:solidFill>
              <a:prstDash val="sysDot"/>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zh-CN" altLang="en-US" sz="2400">
                <a:ea typeface="微软雅黑"/>
              </a:endParaRPr>
            </a:p>
          </p:txBody>
        </p:sp>
        <p:sp>
          <p:nvSpPr>
            <p:cNvPr id="21" name="弧形 20"/>
            <p:cNvSpPr/>
            <p:nvPr/>
          </p:nvSpPr>
          <p:spPr>
            <a:xfrm>
              <a:off x="3808137" y="1956619"/>
              <a:ext cx="1592263" cy="1590675"/>
            </a:xfrm>
            <a:prstGeom prst="arc">
              <a:avLst>
                <a:gd name="adj1" fmla="val 15989364"/>
                <a:gd name="adj2" fmla="val 21071665"/>
              </a:avLst>
            </a:prstGeom>
            <a:ln w="28575">
              <a:solidFill>
                <a:srgbClr val="F39E02"/>
              </a:solidFill>
              <a:prstDash val="sysDot"/>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zh-CN" altLang="en-US" sz="2400">
                <a:ea typeface="微软雅黑"/>
              </a:endParaRPr>
            </a:p>
          </p:txBody>
        </p:sp>
        <p:sp>
          <p:nvSpPr>
            <p:cNvPr id="22" name="弧形 21"/>
            <p:cNvSpPr/>
            <p:nvPr/>
          </p:nvSpPr>
          <p:spPr>
            <a:xfrm flipV="1">
              <a:off x="5011462" y="2386832"/>
              <a:ext cx="1592263" cy="1592262"/>
            </a:xfrm>
            <a:prstGeom prst="arc">
              <a:avLst>
                <a:gd name="adj1" fmla="val 15989364"/>
                <a:gd name="adj2" fmla="val 21071665"/>
              </a:avLst>
            </a:prstGeom>
            <a:ln w="28575">
              <a:solidFill>
                <a:srgbClr val="009E9F"/>
              </a:solidFill>
              <a:prstDash val="sysDot"/>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zh-CN" altLang="en-US" sz="2400">
                <a:ea typeface="微软雅黑"/>
              </a:endParaRPr>
            </a:p>
          </p:txBody>
        </p:sp>
        <p:sp>
          <p:nvSpPr>
            <p:cNvPr id="23" name="椭圆 22"/>
            <p:cNvSpPr/>
            <p:nvPr/>
          </p:nvSpPr>
          <p:spPr>
            <a:xfrm>
              <a:off x="7021243" y="2815840"/>
              <a:ext cx="998316" cy="998317"/>
            </a:xfrm>
            <a:prstGeom prst="ellipse">
              <a:avLst/>
            </a:prstGeom>
            <a:blipFill>
              <a:blip r:embed="rId4"/>
              <a:stretch>
                <a:fillRect/>
              </a:stretch>
            </a:blip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ea typeface="微软雅黑"/>
              </a:endParaRPr>
            </a:p>
          </p:txBody>
        </p:sp>
        <p:sp>
          <p:nvSpPr>
            <p:cNvPr id="24" name="弧形 23"/>
            <p:cNvSpPr/>
            <p:nvPr/>
          </p:nvSpPr>
          <p:spPr>
            <a:xfrm>
              <a:off x="6241775" y="1956619"/>
              <a:ext cx="1592262" cy="1590675"/>
            </a:xfrm>
            <a:prstGeom prst="arc">
              <a:avLst>
                <a:gd name="adj1" fmla="val 15989364"/>
                <a:gd name="adj2" fmla="val 21071665"/>
              </a:avLst>
            </a:prstGeom>
            <a:ln w="28575">
              <a:solidFill>
                <a:srgbClr val="A23C82"/>
              </a:solidFill>
              <a:prstDash val="sysDot"/>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zh-CN" altLang="en-US" sz="2400">
                <a:ea typeface="微软雅黑"/>
              </a:endParaRPr>
            </a:p>
          </p:txBody>
        </p:sp>
        <p:sp>
          <p:nvSpPr>
            <p:cNvPr id="25" name="TextBox 14"/>
            <p:cNvSpPr txBox="1">
              <a:spLocks noChangeArrowheads="1"/>
            </p:cNvSpPr>
            <p:nvPr/>
          </p:nvSpPr>
          <p:spPr bwMode="auto">
            <a:xfrm>
              <a:off x="-8665" y="958785"/>
              <a:ext cx="2232849" cy="821619"/>
            </a:xfrm>
            <a:prstGeom prst="rect">
              <a:avLst/>
            </a:prstGeom>
            <a:noFill/>
            <a:ln w="9525">
              <a:noFill/>
              <a:miter lim="800000"/>
            </a:ln>
          </p:spPr>
          <p:txBody>
            <a:bodyPr wrap="square">
              <a:spAutoFit/>
            </a:body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只能单方向射击</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敌方坦克无法射击</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类似于飞机大战的初版</a:t>
              </a:r>
            </a:p>
          </p:txBody>
        </p:sp>
        <p:sp>
          <p:nvSpPr>
            <p:cNvPr id="26" name="TextBox 14"/>
            <p:cNvSpPr txBox="1">
              <a:spLocks noChangeArrowheads="1"/>
            </p:cNvSpPr>
            <p:nvPr/>
          </p:nvSpPr>
          <p:spPr bwMode="auto">
            <a:xfrm>
              <a:off x="2773087" y="2899594"/>
              <a:ext cx="582613" cy="298771"/>
            </a:xfrm>
            <a:prstGeom prst="rect">
              <a:avLst/>
            </a:prstGeom>
            <a:noFill/>
            <a:ln w="9525">
              <a:noFill/>
              <a:miter lim="800000"/>
            </a:ln>
          </p:spPr>
          <p:txBody>
            <a:bodyPr>
              <a:spAutoFit/>
            </a:bodyPr>
            <a:lstStyle/>
            <a:p>
              <a:pPr algn="ctr"/>
              <a:endParaRPr lang="zh-CN" altLang="en-US" b="1" dirty="0">
                <a:solidFill>
                  <a:schemeClr val="bg1"/>
                </a:solidFill>
                <a:latin typeface="微软雅黑"/>
                <a:ea typeface="微软雅黑"/>
                <a:cs typeface="微软雅黑"/>
              </a:endParaRPr>
            </a:p>
          </p:txBody>
        </p:sp>
        <p:sp>
          <p:nvSpPr>
            <p:cNvPr id="27" name="TextBox 14"/>
            <p:cNvSpPr txBox="1">
              <a:spLocks noChangeArrowheads="1"/>
            </p:cNvSpPr>
            <p:nvPr/>
          </p:nvSpPr>
          <p:spPr bwMode="auto">
            <a:xfrm>
              <a:off x="2038828" y="4172765"/>
              <a:ext cx="1717045" cy="572643"/>
            </a:xfrm>
            <a:prstGeom prst="rect">
              <a:avLst/>
            </a:prstGeom>
            <a:noFill/>
            <a:ln w="9525">
              <a:noFill/>
              <a:miter lim="800000"/>
            </a:ln>
          </p:spPr>
          <p:txBody>
            <a:bodyPr wrap="square">
              <a:spAutoFit/>
            </a:body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加入和实现了道具类各项功能</a:t>
              </a:r>
            </a:p>
          </p:txBody>
        </p:sp>
        <p:sp>
          <p:nvSpPr>
            <p:cNvPr id="29" name="TextBox 14"/>
            <p:cNvSpPr txBox="1">
              <a:spLocks noChangeArrowheads="1"/>
            </p:cNvSpPr>
            <p:nvPr/>
          </p:nvSpPr>
          <p:spPr bwMode="auto">
            <a:xfrm>
              <a:off x="3193729" y="1165947"/>
              <a:ext cx="1900712" cy="572643"/>
            </a:xfrm>
            <a:prstGeom prst="rect">
              <a:avLst/>
            </a:prstGeom>
            <a:noFill/>
            <a:ln w="9525">
              <a:noFill/>
              <a:miter lim="800000"/>
            </a:ln>
          </p:spPr>
          <p:txBody>
            <a:bodyPr wrap="square">
              <a:spAutoFit/>
            </a:body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增加了敌方坦克射击与随机移动功能</a:t>
              </a:r>
            </a:p>
          </p:txBody>
        </p:sp>
        <p:sp>
          <p:nvSpPr>
            <p:cNvPr id="31" name="TextBox 14"/>
            <p:cNvSpPr txBox="1">
              <a:spLocks noChangeArrowheads="1"/>
            </p:cNvSpPr>
            <p:nvPr/>
          </p:nvSpPr>
          <p:spPr bwMode="auto">
            <a:xfrm>
              <a:off x="5532574" y="1060392"/>
              <a:ext cx="2051833" cy="821619"/>
            </a:xfrm>
            <a:prstGeom prst="rect">
              <a:avLst/>
            </a:prstGeom>
            <a:noFill/>
            <a:ln w="9525">
              <a:noFill/>
              <a:miter lim="800000"/>
            </a:ln>
          </p:spPr>
          <p:txBody>
            <a:bodyPr wrap="square">
              <a:spAutoFit/>
            </a:body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加入了开场和结束页面，实现了选择和重新开始等功能</a:t>
              </a:r>
            </a:p>
          </p:txBody>
        </p:sp>
        <p:sp>
          <p:nvSpPr>
            <p:cNvPr id="33" name="TextBox 14"/>
            <p:cNvSpPr txBox="1">
              <a:spLocks noChangeArrowheads="1"/>
            </p:cNvSpPr>
            <p:nvPr/>
          </p:nvSpPr>
          <p:spPr bwMode="auto">
            <a:xfrm>
              <a:off x="4302396" y="4172765"/>
              <a:ext cx="1964906" cy="572643"/>
            </a:xfrm>
            <a:prstGeom prst="rect">
              <a:avLst/>
            </a:prstGeom>
            <a:noFill/>
            <a:ln w="9525">
              <a:noFill/>
              <a:miter lim="800000"/>
            </a:ln>
          </p:spPr>
          <p:txBody>
            <a:bodyPr wrap="square">
              <a:spAutoFit/>
            </a:body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加入和实现了障碍物类的各项功能</a:t>
              </a:r>
            </a:p>
          </p:txBody>
        </p:sp>
        <p:sp>
          <p:nvSpPr>
            <p:cNvPr id="35" name="TextBox 14"/>
            <p:cNvSpPr txBox="1">
              <a:spLocks noChangeArrowheads="1"/>
            </p:cNvSpPr>
            <p:nvPr/>
          </p:nvSpPr>
          <p:spPr bwMode="auto">
            <a:xfrm>
              <a:off x="7607752" y="3933166"/>
              <a:ext cx="1212850" cy="323668"/>
            </a:xfrm>
            <a:prstGeom prst="rect">
              <a:avLst/>
            </a:prstGeom>
            <a:noFill/>
            <a:ln w="9525">
              <a:noFill/>
              <a:miter lim="800000"/>
            </a:ln>
          </p:spPr>
          <p:txBody>
            <a:bodyPr>
              <a:spAutoFit/>
            </a:body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现在的版本</a:t>
              </a:r>
            </a:p>
          </p:txBody>
        </p:sp>
      </p:grpSp>
      <p:sp>
        <p:nvSpPr>
          <p:cNvPr id="36" name="矩形 35"/>
          <p:cNvSpPr/>
          <p:nvPr/>
        </p:nvSpPr>
        <p:spPr>
          <a:xfrm>
            <a:off x="2743499" y="262580"/>
            <a:ext cx="7819521" cy="1005788"/>
          </a:xfrm>
          <a:prstGeom prst="rect">
            <a:avLst/>
          </a:prstGeom>
        </p:spPr>
        <p:txBody>
          <a:bodyPr wrap="square">
            <a:spAutoFit/>
          </a:bodyPr>
          <a:lstStyle/>
          <a:p>
            <a:pPr algn="ctr">
              <a:lnSpc>
                <a:spcPct val="130000"/>
              </a:lnSpc>
            </a:pPr>
            <a:r>
              <a:rPr lang="zh-CN" altLang="en-US" sz="2400" dirty="0">
                <a:latin typeface="微软雅黑"/>
                <a:ea typeface="微软雅黑"/>
              </a:rPr>
              <a:t>三个月来，我们的游戏从一开始类似于飞机大战的简化版一步一步进化到了如今这个比较完善的版本</a:t>
            </a:r>
          </a:p>
        </p:txBody>
      </p:sp>
    </p:spTree>
    <p:extLst>
      <p:ext uri="{BB962C8B-B14F-4D97-AF65-F5344CB8AC3E}">
        <p14:creationId xmlns:p14="http://schemas.microsoft.com/office/powerpoint/2010/main" val="3480625869"/>
      </p:ext>
    </p:extLst>
  </p:cSld>
  <p:clrMapOvr>
    <a:masterClrMapping/>
  </p:clrMapOvr>
  <mc:AlternateContent xmlns:mc="http://schemas.openxmlformats.org/markup-compatibility/2006" xmlns:p14="http://schemas.microsoft.com/office/powerpoint/2010/main">
    <mc:Choice Requires="p14">
      <p:transition spd="slow" p14:dur="1600" advTm="1321">
        <p14:gallery dir="l"/>
      </p:transition>
    </mc:Choice>
    <mc:Fallback xmlns:p15="http://schemas.microsoft.com/office/powerpoint/2012/main" xmlns="">
      <p:transition spd="slow" advTm="1321">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2" presetClass="entr" presetSubtype="0" fill="hold" grpId="0" nodeType="afterEffect">
                                  <p:childTnLst>
                                    <p:set>
                                      <p:cBhvr>
                                        <p:cTn id="7" dur="1" fill="hold">
                                          <p:stCondLst>
                                            <p:cond delay="0"/>
                                          </p:stCondLst>
                                        </p:cTn>
                                        <p:tgtEl>
                                          <p:spTgt spid="36"/>
                                        </p:tgtEl>
                                        <p:attrNameLst>
                                          <p:attrName>style.visibility</p:attrName>
                                        </p:attrNameLst>
                                      </p:cBhvr>
                                      <p:to>
                                        <p:strVal val="visible"/>
                                      </p:to>
                                    </p:set>
                                    <p:animEffect transition="in" filter="fade">
                                      <p:cBhvr>
                                        <p:cTn id="8" dur="1000"/>
                                        <p:tgtEl>
                                          <p:spTgt spid="36"/>
                                        </p:tgtEl>
                                      </p:cBhvr>
                                    </p:animEffect>
                                    <p:anim calcmode="lin" valueType="num">
                                      <p:cBhvr>
                                        <p:cTn id="9" dur="1000" fill="hold"/>
                                        <p:tgtEl>
                                          <p:spTgt spid="36"/>
                                        </p:tgtEl>
                                        <p:attrNameLst>
                                          <p:attrName>ppt_x</p:attrName>
                                        </p:attrNameLst>
                                      </p:cBhvr>
                                      <p:tavLst>
                                        <p:tav tm="0">
                                          <p:val>
                                            <p:strVal val="#ppt_x"/>
                                          </p:val>
                                        </p:tav>
                                        <p:tav tm="100000">
                                          <p:val>
                                            <p:strVal val="#ppt_x"/>
                                          </p:val>
                                        </p:tav>
                                      </p:tavLst>
                                    </p:anim>
                                    <p:anim calcmode="lin" valueType="num">
                                      <p:cBhvr>
                                        <p:cTn id="10" dur="1000" fill="hold"/>
                                        <p:tgtEl>
                                          <p:spTgt spid="36"/>
                                        </p:tgtEl>
                                        <p:attrNameLst>
                                          <p:attrName>ppt_y</p:attrName>
                                        </p:attrNameLst>
                                      </p:cBhvr>
                                      <p:tavLst>
                                        <p:tav tm="0">
                                          <p:val>
                                            <p:strVal val="#ppt_y+.1"/>
                                          </p:val>
                                        </p:tav>
                                        <p:tav tm="100000">
                                          <p:val>
                                            <p:strVal val="#ppt_y"/>
                                          </p:val>
                                        </p:tav>
                                      </p:tavLst>
                                    </p:anim>
                                  </p:childTnLst>
                                </p:cTn>
                              </p:par>
                            </p:childTnLst>
                          </p:cTn>
                        </p:par>
                        <p:par>
                          <p:cTn id="11" fill="hold" nodeType="withGroup">
                            <p:stCondLst>
                              <p:cond delay="1000"/>
                            </p:stCondLst>
                            <p:childTnLst>
                              <p:par>
                                <p:cTn id="12" presetID="22" presetClass="entr" presetSubtype="8" fill="hold" nodeType="afterEffect">
                                  <p:childTnLst>
                                    <p:set>
                                      <p:cBhvr>
                                        <p:cTn id="13" dur="1" fill="hold">
                                          <p:stCondLst>
                                            <p:cond delay="0"/>
                                          </p:stCondLst>
                                        </p:cTn>
                                        <p:tgtEl>
                                          <p:spTgt spid="6"/>
                                        </p:tgtEl>
                                        <p:attrNameLst>
                                          <p:attrName>style.visibility</p:attrName>
                                        </p:attrNameLst>
                                      </p:cBhvr>
                                      <p:to>
                                        <p:strVal val="visible"/>
                                      </p:to>
                                    </p:set>
                                    <p:animEffect transition="in" filter="wipe(left)">
                                      <p:cBhvr>
                                        <p:cTn id="14"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D7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65941" y="327463"/>
            <a:ext cx="3467616"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已完成的主要功能</a:t>
            </a:r>
          </a:p>
        </p:txBody>
      </p:sp>
      <p:sp>
        <p:nvSpPr>
          <p:cNvPr id="4" name="任意多边形 3"/>
          <p:cNvSpPr/>
          <p:nvPr/>
        </p:nvSpPr>
        <p:spPr>
          <a:xfrm rot="16200000" flipH="1">
            <a:off x="5293586" y="-1513762"/>
            <a:ext cx="45719" cy="4830629"/>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9" name="TextBox 21"/>
          <p:cNvSpPr txBox="1"/>
          <p:nvPr/>
        </p:nvSpPr>
        <p:spPr>
          <a:xfrm>
            <a:off x="2411685" y="1824445"/>
            <a:ext cx="2183667" cy="830997"/>
          </a:xfrm>
          <a:prstGeom prst="rect">
            <a:avLst/>
          </a:prstGeom>
          <a:noFill/>
        </p:spPr>
        <p:txBody>
          <a:bodyPr wrap="square" rtlCol="0" anchor="ctr" anchorCtr="1">
            <a:spAutoFit/>
          </a:bodyPr>
          <a:lstStyle/>
          <a:p>
            <a:pPr algn="ctr"/>
            <a:r>
              <a:rPr lang="zh-CN" altLang="en-US" sz="2400" dirty="0">
                <a:solidFill>
                  <a:srgbClr val="A51127"/>
                </a:solidFill>
                <a:latin typeface="微软雅黑"/>
                <a:ea typeface="微软雅黑"/>
              </a:rPr>
              <a:t>坦克的移动和射击</a:t>
            </a:r>
          </a:p>
        </p:txBody>
      </p:sp>
      <p:grpSp>
        <p:nvGrpSpPr>
          <p:cNvPr id="41" name="组合 40"/>
          <p:cNvGrpSpPr/>
          <p:nvPr/>
        </p:nvGrpSpPr>
        <p:grpSpPr>
          <a:xfrm>
            <a:off x="4355795" y="2025503"/>
            <a:ext cx="3480410" cy="3487599"/>
            <a:chOff x="2789326" y="956359"/>
            <a:chExt cx="3480410" cy="3487599"/>
          </a:xfrm>
        </p:grpSpPr>
        <p:sp>
          <p:nvSpPr>
            <p:cNvPr id="42" name="椭圆 1"/>
            <p:cNvSpPr/>
            <p:nvPr/>
          </p:nvSpPr>
          <p:spPr>
            <a:xfrm rot="16200000">
              <a:off x="2963936" y="2700578"/>
              <a:ext cx="1568771" cy="1917989"/>
            </a:xfrm>
            <a:custGeom>
              <a:avLst/>
              <a:gdLst/>
              <a:ahLst/>
              <a:cxnLst/>
              <a:rect l="l" t="t" r="r" b="b"/>
              <a:pathLst>
                <a:path w="3167967" h="3873175">
                  <a:moveTo>
                    <a:pt x="1584176" y="0"/>
                  </a:moveTo>
                  <a:cubicBezTo>
                    <a:pt x="709260" y="0"/>
                    <a:pt x="0" y="709260"/>
                    <a:pt x="0" y="1584176"/>
                  </a:cubicBezTo>
                  <a:cubicBezTo>
                    <a:pt x="0" y="2446365"/>
                    <a:pt x="688775" y="3147682"/>
                    <a:pt x="1546131" y="3166304"/>
                  </a:cubicBezTo>
                  <a:lnTo>
                    <a:pt x="1546131" y="3167968"/>
                  </a:lnTo>
                  <a:lnTo>
                    <a:pt x="2374131" y="3167968"/>
                  </a:lnTo>
                  <a:lnTo>
                    <a:pt x="2374131" y="2376264"/>
                  </a:lnTo>
                  <a:lnTo>
                    <a:pt x="1576556" y="2376264"/>
                  </a:lnTo>
                  <a:lnTo>
                    <a:pt x="1576556" y="2375879"/>
                  </a:lnTo>
                  <a:cubicBezTo>
                    <a:pt x="1142606" y="2372137"/>
                    <a:pt x="792088" y="2019090"/>
                    <a:pt x="792088" y="1584176"/>
                  </a:cubicBezTo>
                  <a:cubicBezTo>
                    <a:pt x="792088" y="1146718"/>
                    <a:pt x="1146718" y="792088"/>
                    <a:pt x="1584176" y="792088"/>
                  </a:cubicBezTo>
                  <a:cubicBezTo>
                    <a:pt x="2019090" y="792088"/>
                    <a:pt x="2372137" y="1142606"/>
                    <a:pt x="2375879" y="1576556"/>
                  </a:cubicBezTo>
                  <a:lnTo>
                    <a:pt x="2376263" y="1576556"/>
                  </a:lnTo>
                  <a:lnTo>
                    <a:pt x="2376263" y="3873176"/>
                  </a:lnTo>
                  <a:lnTo>
                    <a:pt x="3167967" y="3873176"/>
                  </a:lnTo>
                  <a:lnTo>
                    <a:pt x="3167967" y="1576556"/>
                  </a:lnTo>
                  <a:lnTo>
                    <a:pt x="3167967" y="1568728"/>
                  </a:lnTo>
                  <a:lnTo>
                    <a:pt x="3167539" y="1568728"/>
                  </a:lnTo>
                  <a:cubicBezTo>
                    <a:pt x="3159985" y="700924"/>
                    <a:pt x="2453935" y="0"/>
                    <a:pt x="1584176" y="0"/>
                  </a:cubicBezTo>
                  <a:close/>
                </a:path>
              </a:pathLst>
            </a:cu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3" name="矩形 4"/>
            <p:cNvSpPr/>
            <p:nvPr/>
          </p:nvSpPr>
          <p:spPr>
            <a:xfrm flipH="1" flipV="1">
              <a:off x="4700965" y="2522738"/>
              <a:ext cx="1568771" cy="1921220"/>
            </a:xfrm>
            <a:custGeom>
              <a:avLst/>
              <a:gdLst/>
              <a:ahLst/>
              <a:cxnLst/>
              <a:rect l="l" t="t" r="r" b="b"/>
              <a:pathLst>
                <a:path w="3167967" h="3879700">
                  <a:moveTo>
                    <a:pt x="1584176" y="0"/>
                  </a:moveTo>
                  <a:cubicBezTo>
                    <a:pt x="2456115" y="0"/>
                    <a:pt x="3163523" y="704441"/>
                    <a:pt x="3167896" y="1575252"/>
                  </a:cubicBezTo>
                  <a:lnTo>
                    <a:pt x="3167967" y="1575252"/>
                  </a:lnTo>
                  <a:lnTo>
                    <a:pt x="3167967" y="1576556"/>
                  </a:lnTo>
                  <a:lnTo>
                    <a:pt x="3167967" y="3879700"/>
                  </a:lnTo>
                  <a:lnTo>
                    <a:pt x="2376263" y="3879700"/>
                  </a:lnTo>
                  <a:lnTo>
                    <a:pt x="2376263" y="1576556"/>
                  </a:lnTo>
                  <a:lnTo>
                    <a:pt x="2375879" y="1576556"/>
                  </a:lnTo>
                  <a:cubicBezTo>
                    <a:pt x="2372137" y="1142606"/>
                    <a:pt x="2019090" y="792088"/>
                    <a:pt x="1584176" y="792088"/>
                  </a:cubicBezTo>
                  <a:cubicBezTo>
                    <a:pt x="1146718" y="792088"/>
                    <a:pt x="792088" y="1146718"/>
                    <a:pt x="792088" y="1584176"/>
                  </a:cubicBezTo>
                  <a:cubicBezTo>
                    <a:pt x="792088" y="2019090"/>
                    <a:pt x="1142606" y="2372137"/>
                    <a:pt x="1576556" y="2375879"/>
                  </a:cubicBezTo>
                  <a:lnTo>
                    <a:pt x="1576556" y="2376263"/>
                  </a:lnTo>
                  <a:lnTo>
                    <a:pt x="2369913" y="2376263"/>
                  </a:lnTo>
                  <a:lnTo>
                    <a:pt x="2369913" y="3167967"/>
                  </a:lnTo>
                  <a:lnTo>
                    <a:pt x="1576556" y="3167967"/>
                  </a:lnTo>
                  <a:lnTo>
                    <a:pt x="1541913" y="3167967"/>
                  </a:lnTo>
                  <a:lnTo>
                    <a:pt x="1541913" y="3166073"/>
                  </a:lnTo>
                  <a:cubicBezTo>
                    <a:pt x="686513" y="3145376"/>
                    <a:pt x="0" y="2444948"/>
                    <a:pt x="0" y="1584176"/>
                  </a:cubicBezTo>
                  <a:cubicBezTo>
                    <a:pt x="0" y="709260"/>
                    <a:pt x="709260" y="0"/>
                    <a:pt x="1584176" y="0"/>
                  </a:cubicBezTo>
                  <a:close/>
                </a:path>
              </a:pathLst>
            </a:custGeom>
            <a:blipFill>
              <a:blip r:embed="rId5"/>
              <a:stretch>
                <a:fillRect/>
              </a:stretch>
            </a:blipFill>
            <a:ln w="0">
              <a:solidFill>
                <a:schemeClr val="bg1">
                  <a:lumMod val="95000"/>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4" name="椭圆 1"/>
            <p:cNvSpPr/>
            <p:nvPr/>
          </p:nvSpPr>
          <p:spPr>
            <a:xfrm rot="16200000" flipH="1" flipV="1">
              <a:off x="4526356" y="782131"/>
              <a:ext cx="1568771" cy="1917989"/>
            </a:xfrm>
            <a:custGeom>
              <a:avLst/>
              <a:gdLst/>
              <a:ahLst/>
              <a:cxnLst/>
              <a:rect l="l" t="t" r="r" b="b"/>
              <a:pathLst>
                <a:path w="3167967" h="3873175">
                  <a:moveTo>
                    <a:pt x="1584176" y="0"/>
                  </a:moveTo>
                  <a:cubicBezTo>
                    <a:pt x="709260" y="0"/>
                    <a:pt x="0" y="709260"/>
                    <a:pt x="0" y="1584176"/>
                  </a:cubicBezTo>
                  <a:cubicBezTo>
                    <a:pt x="0" y="2446365"/>
                    <a:pt x="688775" y="3147682"/>
                    <a:pt x="1546131" y="3166304"/>
                  </a:cubicBezTo>
                  <a:lnTo>
                    <a:pt x="1546131" y="3167968"/>
                  </a:lnTo>
                  <a:lnTo>
                    <a:pt x="2374131" y="3167968"/>
                  </a:lnTo>
                  <a:lnTo>
                    <a:pt x="2374131" y="2376264"/>
                  </a:lnTo>
                  <a:lnTo>
                    <a:pt x="1576556" y="2376264"/>
                  </a:lnTo>
                  <a:lnTo>
                    <a:pt x="1576556" y="2375879"/>
                  </a:lnTo>
                  <a:cubicBezTo>
                    <a:pt x="1142606" y="2372137"/>
                    <a:pt x="792088" y="2019090"/>
                    <a:pt x="792088" y="1584176"/>
                  </a:cubicBezTo>
                  <a:cubicBezTo>
                    <a:pt x="792088" y="1146718"/>
                    <a:pt x="1146718" y="792088"/>
                    <a:pt x="1584176" y="792088"/>
                  </a:cubicBezTo>
                  <a:cubicBezTo>
                    <a:pt x="2019090" y="792088"/>
                    <a:pt x="2372137" y="1142606"/>
                    <a:pt x="2375879" y="1576556"/>
                  </a:cubicBezTo>
                  <a:lnTo>
                    <a:pt x="2376263" y="1576556"/>
                  </a:lnTo>
                  <a:lnTo>
                    <a:pt x="2376263" y="3873176"/>
                  </a:lnTo>
                  <a:lnTo>
                    <a:pt x="3167967" y="3873176"/>
                  </a:lnTo>
                  <a:lnTo>
                    <a:pt x="3167967" y="1576556"/>
                  </a:lnTo>
                  <a:lnTo>
                    <a:pt x="3167967" y="1568728"/>
                  </a:lnTo>
                  <a:lnTo>
                    <a:pt x="3167539" y="1568728"/>
                  </a:lnTo>
                  <a:cubicBezTo>
                    <a:pt x="3159985" y="700924"/>
                    <a:pt x="2453935" y="0"/>
                    <a:pt x="1584176" y="0"/>
                  </a:cubicBezTo>
                  <a:close/>
                </a:path>
              </a:pathLst>
            </a:custGeom>
            <a:blipFill>
              <a:blip r:embed="rId6"/>
              <a:stretch>
                <a:fillRect/>
              </a:stretch>
            </a:blipFill>
            <a:ln w="0">
              <a:solidFill>
                <a:schemeClr val="bg1">
                  <a:lumMod val="95000"/>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5" name="TextBox 5"/>
            <p:cNvSpPr txBox="1"/>
            <p:nvPr/>
          </p:nvSpPr>
          <p:spPr>
            <a:xfrm>
              <a:off x="3141291" y="1524639"/>
              <a:ext cx="864096" cy="461665"/>
            </a:xfrm>
            <a:prstGeom prst="rect">
              <a:avLst/>
            </a:prstGeom>
            <a:noFill/>
            <a:effectLst>
              <a:innerShdw blurRad="228600" dir="5400000">
                <a:schemeClr val="bg1">
                  <a:alpha val="81000"/>
                </a:schemeClr>
              </a:innerShdw>
            </a:effectLst>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01</a:t>
              </a:r>
              <a:endParaRPr lang="zh-CN" altLang="en-US" sz="2400" b="1">
                <a:latin typeface="微软雅黑" panose="020B0503020204020204" pitchFamily="34" charset="-122"/>
                <a:ea typeface="微软雅黑" panose="020B0503020204020204" pitchFamily="34" charset="-122"/>
              </a:endParaRPr>
            </a:p>
          </p:txBody>
        </p:sp>
        <p:sp>
          <p:nvSpPr>
            <p:cNvPr id="46" name="TextBox 6"/>
            <p:cNvSpPr txBox="1"/>
            <p:nvPr/>
          </p:nvSpPr>
          <p:spPr>
            <a:xfrm>
              <a:off x="5053302" y="1511939"/>
              <a:ext cx="864096" cy="461665"/>
            </a:xfrm>
            <a:prstGeom prst="rect">
              <a:avLst/>
            </a:prstGeom>
            <a:noFill/>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02</a:t>
              </a:r>
              <a:endParaRPr lang="zh-CN" altLang="en-US" sz="2400" b="1">
                <a:latin typeface="微软雅黑" panose="020B0503020204020204" pitchFamily="34" charset="-122"/>
                <a:ea typeface="微软雅黑" panose="020B0503020204020204" pitchFamily="34" charset="-122"/>
              </a:endParaRPr>
            </a:p>
          </p:txBody>
        </p:sp>
        <p:sp>
          <p:nvSpPr>
            <p:cNvPr id="47" name="TextBox 7"/>
            <p:cNvSpPr txBox="1"/>
            <p:nvPr/>
          </p:nvSpPr>
          <p:spPr>
            <a:xfrm>
              <a:off x="5053302" y="3438006"/>
              <a:ext cx="864096" cy="461665"/>
            </a:xfrm>
            <a:prstGeom prst="rect">
              <a:avLst/>
            </a:prstGeom>
            <a:noFill/>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03</a:t>
              </a:r>
              <a:endParaRPr lang="zh-CN" altLang="en-US" sz="2400" b="1">
                <a:latin typeface="微软雅黑" panose="020B0503020204020204" pitchFamily="34" charset="-122"/>
                <a:ea typeface="微软雅黑" panose="020B0503020204020204" pitchFamily="34" charset="-122"/>
              </a:endParaRPr>
            </a:p>
          </p:txBody>
        </p:sp>
        <p:sp>
          <p:nvSpPr>
            <p:cNvPr id="48" name="TextBox 8"/>
            <p:cNvSpPr txBox="1"/>
            <p:nvPr/>
          </p:nvSpPr>
          <p:spPr>
            <a:xfrm>
              <a:off x="3141291" y="3438005"/>
              <a:ext cx="864096" cy="461665"/>
            </a:xfrm>
            <a:prstGeom prst="rect">
              <a:avLst/>
            </a:prstGeom>
            <a:noFill/>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04</a:t>
              </a:r>
              <a:endParaRPr lang="zh-CN" altLang="en-US" sz="2400" b="1">
                <a:latin typeface="微软雅黑" panose="020B0503020204020204" pitchFamily="34" charset="-122"/>
                <a:ea typeface="微软雅黑" panose="020B0503020204020204" pitchFamily="34" charset="-122"/>
              </a:endParaRPr>
            </a:p>
          </p:txBody>
        </p:sp>
        <p:sp>
          <p:nvSpPr>
            <p:cNvPr id="49" name="矩形 4"/>
            <p:cNvSpPr/>
            <p:nvPr/>
          </p:nvSpPr>
          <p:spPr>
            <a:xfrm>
              <a:off x="2789326" y="956359"/>
              <a:ext cx="1568771" cy="1921220"/>
            </a:xfrm>
            <a:custGeom>
              <a:avLst/>
              <a:gdLst/>
              <a:ahLst/>
              <a:cxnLst/>
              <a:rect l="l" t="t" r="r" b="b"/>
              <a:pathLst>
                <a:path w="3167967" h="3879700">
                  <a:moveTo>
                    <a:pt x="1584176" y="0"/>
                  </a:moveTo>
                  <a:cubicBezTo>
                    <a:pt x="2456115" y="0"/>
                    <a:pt x="3163523" y="704441"/>
                    <a:pt x="3167896" y="1575252"/>
                  </a:cubicBezTo>
                  <a:lnTo>
                    <a:pt x="3167967" y="1575252"/>
                  </a:lnTo>
                  <a:lnTo>
                    <a:pt x="3167967" y="1576556"/>
                  </a:lnTo>
                  <a:lnTo>
                    <a:pt x="3167967" y="3879700"/>
                  </a:lnTo>
                  <a:lnTo>
                    <a:pt x="2376263" y="3879700"/>
                  </a:lnTo>
                  <a:lnTo>
                    <a:pt x="2376263" y="1576556"/>
                  </a:lnTo>
                  <a:lnTo>
                    <a:pt x="2375879" y="1576556"/>
                  </a:lnTo>
                  <a:cubicBezTo>
                    <a:pt x="2372137" y="1142606"/>
                    <a:pt x="2019090" y="792088"/>
                    <a:pt x="1584176" y="792088"/>
                  </a:cubicBezTo>
                  <a:cubicBezTo>
                    <a:pt x="1146718" y="792088"/>
                    <a:pt x="792088" y="1146718"/>
                    <a:pt x="792088" y="1584176"/>
                  </a:cubicBezTo>
                  <a:cubicBezTo>
                    <a:pt x="792088" y="2019090"/>
                    <a:pt x="1142606" y="2372137"/>
                    <a:pt x="1576556" y="2375879"/>
                  </a:cubicBezTo>
                  <a:lnTo>
                    <a:pt x="1576556" y="2376263"/>
                  </a:lnTo>
                  <a:lnTo>
                    <a:pt x="2369913" y="2376263"/>
                  </a:lnTo>
                  <a:lnTo>
                    <a:pt x="2369913" y="3167967"/>
                  </a:lnTo>
                  <a:lnTo>
                    <a:pt x="1576556" y="3167967"/>
                  </a:lnTo>
                  <a:lnTo>
                    <a:pt x="1541913" y="3167967"/>
                  </a:lnTo>
                  <a:lnTo>
                    <a:pt x="1541913" y="3166073"/>
                  </a:lnTo>
                  <a:cubicBezTo>
                    <a:pt x="686513" y="3145376"/>
                    <a:pt x="0" y="2444948"/>
                    <a:pt x="0" y="1584176"/>
                  </a:cubicBezTo>
                  <a:cubicBezTo>
                    <a:pt x="0" y="709260"/>
                    <a:pt x="709260" y="0"/>
                    <a:pt x="1584176" y="0"/>
                  </a:cubicBezTo>
                  <a:close/>
                </a:path>
              </a:pathLst>
            </a:custGeom>
            <a:blipFill>
              <a:blip r:embed="rId3"/>
              <a:stretch>
                <a:fillRect/>
              </a:stretch>
            </a:blipFill>
            <a:ln w="0">
              <a:solidFill>
                <a:schemeClr val="bg1">
                  <a:lumMod val="95000"/>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sp>
        <p:nvSpPr>
          <p:cNvPr id="50" name="TextBox 21">
            <a:extLst>
              <a:ext uri="{FF2B5EF4-FFF2-40B4-BE49-F238E27FC236}">
                <a16:creationId xmlns:a16="http://schemas.microsoft.com/office/drawing/2014/main" id="{E0152BBA-C949-43D3-B769-F03B6C3D4337}"/>
              </a:ext>
            </a:extLst>
          </p:cNvPr>
          <p:cNvSpPr txBox="1"/>
          <p:nvPr/>
        </p:nvSpPr>
        <p:spPr>
          <a:xfrm>
            <a:off x="2299925" y="5149851"/>
            <a:ext cx="2183667" cy="830997"/>
          </a:xfrm>
          <a:prstGeom prst="rect">
            <a:avLst/>
          </a:prstGeom>
          <a:noFill/>
        </p:spPr>
        <p:txBody>
          <a:bodyPr wrap="square" rtlCol="0" anchor="ctr" anchorCtr="1">
            <a:spAutoFit/>
          </a:bodyPr>
          <a:lstStyle/>
          <a:p>
            <a:pPr algn="ctr"/>
            <a:r>
              <a:rPr lang="zh-CN" altLang="en-US" sz="2400" dirty="0">
                <a:solidFill>
                  <a:srgbClr val="A51127"/>
                </a:solidFill>
                <a:latin typeface="微软雅黑"/>
                <a:ea typeface="微软雅黑"/>
              </a:rPr>
              <a:t>道具的刷新和效果的实现</a:t>
            </a:r>
          </a:p>
        </p:txBody>
      </p:sp>
      <p:sp>
        <p:nvSpPr>
          <p:cNvPr id="51" name="TextBox 21">
            <a:extLst>
              <a:ext uri="{FF2B5EF4-FFF2-40B4-BE49-F238E27FC236}">
                <a16:creationId xmlns:a16="http://schemas.microsoft.com/office/drawing/2014/main" id="{D60FD11F-2B60-4BFF-9F55-91E867F6F568}"/>
              </a:ext>
            </a:extLst>
          </p:cNvPr>
          <p:cNvSpPr txBox="1"/>
          <p:nvPr/>
        </p:nvSpPr>
        <p:spPr>
          <a:xfrm>
            <a:off x="7742401" y="2263888"/>
            <a:ext cx="2183667" cy="830997"/>
          </a:xfrm>
          <a:prstGeom prst="rect">
            <a:avLst/>
          </a:prstGeom>
          <a:noFill/>
        </p:spPr>
        <p:txBody>
          <a:bodyPr wrap="square" rtlCol="0" anchor="ctr" anchorCtr="1">
            <a:spAutoFit/>
          </a:bodyPr>
          <a:lstStyle/>
          <a:p>
            <a:pPr algn="ctr"/>
            <a:r>
              <a:rPr lang="zh-CN" altLang="en-US" sz="2400" dirty="0">
                <a:solidFill>
                  <a:srgbClr val="A51127"/>
                </a:solidFill>
                <a:latin typeface="微软雅黑"/>
                <a:ea typeface="微软雅黑"/>
              </a:rPr>
              <a:t>子弹的命中和伤害</a:t>
            </a:r>
          </a:p>
        </p:txBody>
      </p:sp>
      <p:sp>
        <p:nvSpPr>
          <p:cNvPr id="52" name="TextBox 21">
            <a:extLst>
              <a:ext uri="{FF2B5EF4-FFF2-40B4-BE49-F238E27FC236}">
                <a16:creationId xmlns:a16="http://schemas.microsoft.com/office/drawing/2014/main" id="{C8EDDB16-76B6-4AAC-8839-BC815C35CA9E}"/>
              </a:ext>
            </a:extLst>
          </p:cNvPr>
          <p:cNvSpPr txBox="1"/>
          <p:nvPr/>
        </p:nvSpPr>
        <p:spPr>
          <a:xfrm>
            <a:off x="7483867" y="5380445"/>
            <a:ext cx="2183667" cy="830997"/>
          </a:xfrm>
          <a:prstGeom prst="rect">
            <a:avLst/>
          </a:prstGeom>
          <a:noFill/>
        </p:spPr>
        <p:txBody>
          <a:bodyPr wrap="square" rtlCol="0" anchor="ctr" anchorCtr="1">
            <a:spAutoFit/>
          </a:bodyPr>
          <a:lstStyle/>
          <a:p>
            <a:pPr algn="ctr"/>
            <a:r>
              <a:rPr lang="zh-CN" altLang="en-US" sz="2400" dirty="0">
                <a:solidFill>
                  <a:srgbClr val="A51127"/>
                </a:solidFill>
                <a:latin typeface="微软雅黑"/>
                <a:ea typeface="微软雅黑"/>
              </a:rPr>
              <a:t>障碍物属性的不同体现</a:t>
            </a:r>
          </a:p>
        </p:txBody>
      </p:sp>
    </p:spTree>
    <p:extLst>
      <p:ext uri="{BB962C8B-B14F-4D97-AF65-F5344CB8AC3E}">
        <p14:creationId xmlns:p14="http://schemas.microsoft.com/office/powerpoint/2010/main" val="2651440166"/>
      </p:ext>
    </p:extLst>
  </p:cSld>
  <p:clrMapOvr>
    <a:masterClrMapping/>
  </p:clrMapOvr>
  <mc:AlternateContent xmlns:mc="http://schemas.openxmlformats.org/markup-compatibility/2006" xmlns:p14="http://schemas.microsoft.com/office/powerpoint/2010/main">
    <mc:Choice Requires="p14">
      <p:transition spd="slow" p14:dur="1600" advTm="1265">
        <p14:gallery dir="l"/>
      </p:transition>
    </mc:Choice>
    <mc:Fallback xmlns:p15="http://schemas.microsoft.com/office/powerpoint/2012/main" xmlns="">
      <p:transition spd="slow" advTm="1265">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16" presetClass="entr" presetSubtype="21" fill="hold" nodeType="afterEffect">
                                  <p:childTnLst>
                                    <p:set>
                                      <p:cBhvr>
                                        <p:cTn id="7" dur="1" fill="hold">
                                          <p:stCondLst>
                                            <p:cond delay="0"/>
                                          </p:stCondLst>
                                        </p:cTn>
                                        <p:tgtEl>
                                          <p:spTgt spid="41"/>
                                        </p:tgtEl>
                                        <p:attrNameLst>
                                          <p:attrName>style.visibility</p:attrName>
                                        </p:attrNameLst>
                                      </p:cBhvr>
                                      <p:to>
                                        <p:strVal val="visible"/>
                                      </p:to>
                                    </p:set>
                                    <p:animEffect transition="in" filter="barn(inVertical)">
                                      <p:cBhvr>
                                        <p:cTn id="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38129" y="1270585"/>
            <a:ext cx="2454518" cy="4508927"/>
          </a:xfrm>
          <a:prstGeom prst="rect">
            <a:avLst/>
          </a:prstGeom>
          <a:noFill/>
        </p:spPr>
        <p:txBody>
          <a:bodyPr wrap="none" rtlCol="0">
            <a:spAutoFit/>
          </a:bodyPr>
          <a:lstStyle/>
          <a:p>
            <a:r>
              <a:rPr lang="en-US" altLang="zh-CN" sz="28700" b="1">
                <a:blipFill>
                  <a:blip r:embed="rId3"/>
                  <a:stretch>
                    <a:fillRect/>
                  </a:stretch>
                </a:blipFill>
                <a:latin typeface="微软雅黑" panose="020B0503020204020204" pitchFamily="34" charset="-122"/>
                <a:ea typeface="微软雅黑" panose="020B0503020204020204" pitchFamily="34" charset="-122"/>
              </a:rPr>
              <a:t>4</a:t>
            </a:r>
            <a:endParaRPr lang="zh-CN" altLang="en-US" sz="28700" b="1">
              <a:blipFill>
                <a:blip r:embed="rId3"/>
                <a:stretch>
                  <a:fillRect/>
                </a:stretch>
              </a:blipFill>
              <a:latin typeface="微软雅黑" panose="020B0503020204020204" pitchFamily="34" charset="-122"/>
              <a:ea typeface="微软雅黑" panose="020B0503020204020204" pitchFamily="34" charset="-122"/>
            </a:endParaRPr>
          </a:p>
        </p:txBody>
      </p:sp>
      <p:sp>
        <p:nvSpPr>
          <p:cNvPr id="4" name="任意多边形 3"/>
          <p:cNvSpPr/>
          <p:nvPr/>
        </p:nvSpPr>
        <p:spPr>
          <a:xfrm rot="12428467" flipH="1">
            <a:off x="7359947" y="637736"/>
            <a:ext cx="74239" cy="5553631"/>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blipFill>
                <a:blip r:embed="rId3"/>
                <a:stretch>
                  <a:fillRect/>
                </a:stretch>
              </a:blipFill>
              <a:ea typeface="幼圆" panose="02010509060101010101" pitchFamily="49" charset="-122"/>
            </a:endParaRPr>
          </a:p>
        </p:txBody>
      </p:sp>
      <p:sp>
        <p:nvSpPr>
          <p:cNvPr id="3" name="文本框 2"/>
          <p:cNvSpPr txBox="1"/>
          <p:nvPr/>
        </p:nvSpPr>
        <p:spPr>
          <a:xfrm>
            <a:off x="2075176" y="3387237"/>
            <a:ext cx="4498347" cy="1862048"/>
          </a:xfrm>
          <a:prstGeom prst="rect">
            <a:avLst/>
          </a:prstGeom>
          <a:noFill/>
        </p:spPr>
        <p:txBody>
          <a:bodyPr wrap="none" rtlCol="0">
            <a:spAutoFit/>
          </a:bodyPr>
          <a:lstStyle/>
          <a:p>
            <a:r>
              <a:rPr lang="en-US" altLang="zh-CN" sz="11500" b="1">
                <a:blipFill>
                  <a:blip r:embed="rId4"/>
                  <a:stretch>
                    <a:fillRect/>
                  </a:stretch>
                </a:blipFill>
                <a:latin typeface="微软雅黑" panose="020B0503020204020204" pitchFamily="34" charset="-122"/>
                <a:ea typeface="微软雅黑" panose="020B0503020204020204" pitchFamily="34" charset="-122"/>
              </a:rPr>
              <a:t>F   UR</a:t>
            </a:r>
            <a:endParaRPr lang="zh-CN" altLang="en-US" sz="11500" b="1">
              <a:blipFill>
                <a:blip r:embed="rId4"/>
                <a:stretch>
                  <a:fillRect/>
                </a:stretch>
              </a:blip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908298" y="3698342"/>
            <a:ext cx="1416051" cy="1239838"/>
            <a:chOff x="4503738" y="1963738"/>
            <a:chExt cx="1416051" cy="1239838"/>
          </a:xfrm>
        </p:grpSpPr>
        <p:sp>
          <p:nvSpPr>
            <p:cNvPr id="6" name="Oval 1283"/>
            <p:cNvSpPr>
              <a:spLocks noChangeArrowheads="1"/>
            </p:cNvSpPr>
            <p:nvPr/>
          </p:nvSpPr>
          <p:spPr bwMode="auto">
            <a:xfrm>
              <a:off x="5224463" y="2632076"/>
              <a:ext cx="30163" cy="3016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Oval 1284"/>
            <p:cNvSpPr>
              <a:spLocks noChangeArrowheads="1"/>
            </p:cNvSpPr>
            <p:nvPr/>
          </p:nvSpPr>
          <p:spPr bwMode="auto">
            <a:xfrm>
              <a:off x="4819651" y="3173413"/>
              <a:ext cx="30163" cy="3016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Oval 1285"/>
            <p:cNvSpPr>
              <a:spLocks noChangeArrowheads="1"/>
            </p:cNvSpPr>
            <p:nvPr/>
          </p:nvSpPr>
          <p:spPr bwMode="auto">
            <a:xfrm>
              <a:off x="4683126" y="2062163"/>
              <a:ext cx="30163" cy="3016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Oval 1286"/>
            <p:cNvSpPr>
              <a:spLocks noChangeArrowheads="1"/>
            </p:cNvSpPr>
            <p:nvPr/>
          </p:nvSpPr>
          <p:spPr bwMode="auto">
            <a:xfrm>
              <a:off x="4864101" y="2647951"/>
              <a:ext cx="239713" cy="23971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87"/>
            <p:cNvSpPr/>
            <p:nvPr/>
          </p:nvSpPr>
          <p:spPr bwMode="auto">
            <a:xfrm>
              <a:off x="5457826" y="1963738"/>
              <a:ext cx="330200" cy="331788"/>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288"/>
            <p:cNvSpPr/>
            <p:nvPr/>
          </p:nvSpPr>
          <p:spPr bwMode="auto">
            <a:xfrm>
              <a:off x="4646613" y="1979613"/>
              <a:ext cx="1171575" cy="1171575"/>
            </a:xfrm>
            <a:custGeom>
              <a:avLst/>
              <a:gdLst>
                <a:gd name="T0" fmla="*/ 288 w 312"/>
                <a:gd name="T1" fmla="*/ 73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288" y="73"/>
                  </a:moveTo>
                  <a:cubicBezTo>
                    <a:pt x="303" y="97"/>
                    <a:pt x="312" y="125"/>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blipFill dpi="0" rotWithShape="1">
              <a:blip r:embed="rId4"/>
              <a:stretch>
                <a:fillRect/>
              </a:stretch>
            </a:blipFill>
            <a:ln w="60325" cap="rnd">
              <a:solidFill>
                <a:srgbClr val="4D78BF"/>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blipFill>
                  <a:blip r:embed="rId4"/>
                  <a:stretch>
                    <a:fillRect/>
                  </a:stretch>
                </a:blipFill>
              </a:endParaRPr>
            </a:p>
          </p:txBody>
        </p:sp>
        <p:sp>
          <p:nvSpPr>
            <p:cNvPr id="12" name="Freeform 1289"/>
            <p:cNvSpPr/>
            <p:nvPr/>
          </p:nvSpPr>
          <p:spPr bwMode="auto">
            <a:xfrm>
              <a:off x="4503738" y="2208213"/>
              <a:ext cx="371475" cy="511175"/>
            </a:xfrm>
            <a:custGeom>
              <a:avLst/>
              <a:gdLst>
                <a:gd name="T0" fmla="*/ 99 w 99"/>
                <a:gd name="T1" fmla="*/ 136 h 136"/>
                <a:gd name="T2" fmla="*/ 10 w 99"/>
                <a:gd name="T3" fmla="*/ 32 h 136"/>
                <a:gd name="T4" fmla="*/ 70 w 99"/>
                <a:gd name="T5" fmla="*/ 0 h 136"/>
              </a:gdLst>
              <a:ahLst/>
              <a:cxnLst>
                <a:cxn ang="0">
                  <a:pos x="T0" y="T1"/>
                </a:cxn>
                <a:cxn ang="0">
                  <a:pos x="T2" y="T3"/>
                </a:cxn>
                <a:cxn ang="0">
                  <a:pos x="T4" y="T5"/>
                </a:cxn>
              </a:cxnLst>
              <a:rect l="0" t="0" r="r" b="b"/>
              <a:pathLst>
                <a:path w="99" h="136">
                  <a:moveTo>
                    <a:pt x="99" y="136"/>
                  </a:moveTo>
                  <a:cubicBezTo>
                    <a:pt x="37" y="103"/>
                    <a:pt x="0" y="62"/>
                    <a:pt x="10" y="32"/>
                  </a:cubicBezTo>
                  <a:cubicBezTo>
                    <a:pt x="16" y="14"/>
                    <a:pt x="38" y="3"/>
                    <a:pt x="70" y="0"/>
                  </a:cubicBezTo>
                </a:path>
              </a:pathLst>
            </a:cu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90"/>
            <p:cNvSpPr/>
            <p:nvPr/>
          </p:nvSpPr>
          <p:spPr bwMode="auto">
            <a:xfrm>
              <a:off x="5092701" y="2686051"/>
              <a:ext cx="827088" cy="269875"/>
            </a:xfrm>
            <a:custGeom>
              <a:avLst/>
              <a:gdLst>
                <a:gd name="T0" fmla="*/ 215 w 220"/>
                <a:gd name="T1" fmla="*/ 0 h 72"/>
                <a:gd name="T2" fmla="*/ 217 w 220"/>
                <a:gd name="T3" fmla="*/ 27 h 72"/>
                <a:gd name="T4" fmla="*/ 11 w 220"/>
                <a:gd name="T5" fmla="*/ 38 h 72"/>
                <a:gd name="T6" fmla="*/ 0 w 220"/>
                <a:gd name="T7" fmla="*/ 34 h 72"/>
              </a:gdLst>
              <a:ahLst/>
              <a:cxnLst>
                <a:cxn ang="0">
                  <a:pos x="T0" y="T1"/>
                </a:cxn>
                <a:cxn ang="0">
                  <a:pos x="T2" y="T3"/>
                </a:cxn>
                <a:cxn ang="0">
                  <a:pos x="T4" y="T5"/>
                </a:cxn>
                <a:cxn ang="0">
                  <a:pos x="T6" y="T7"/>
                </a:cxn>
              </a:cxnLst>
              <a:rect l="0" t="0" r="r" b="b"/>
              <a:pathLst>
                <a:path w="220" h="72">
                  <a:moveTo>
                    <a:pt x="215" y="0"/>
                  </a:moveTo>
                  <a:cubicBezTo>
                    <a:pt x="219" y="9"/>
                    <a:pt x="220" y="19"/>
                    <a:pt x="217" y="27"/>
                  </a:cubicBezTo>
                  <a:cubicBezTo>
                    <a:pt x="204" y="67"/>
                    <a:pt x="111" y="72"/>
                    <a:pt x="11" y="38"/>
                  </a:cubicBezTo>
                  <a:cubicBezTo>
                    <a:pt x="7" y="37"/>
                    <a:pt x="4" y="36"/>
                    <a:pt x="0" y="34"/>
                  </a:cubicBezTo>
                </a:path>
              </a:pathLst>
            </a:cu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4" name="矩形 13"/>
          <p:cNvSpPr/>
          <p:nvPr/>
        </p:nvSpPr>
        <p:spPr>
          <a:xfrm>
            <a:off x="3224211" y="2398888"/>
            <a:ext cx="3262433" cy="1015663"/>
          </a:xfrm>
          <a:prstGeom prst="rect">
            <a:avLst/>
          </a:prstGeom>
        </p:spPr>
        <p:txBody>
          <a:bodyPr wrap="none">
            <a:spAutoFit/>
          </a:bodyPr>
          <a:lstStyle/>
          <a:p>
            <a:pPr algn="r">
              <a:defRPr/>
            </a:pPr>
            <a:r>
              <a:rPr lang="zh-CN" altLang="en-US" sz="6000" b="1" kern="0" dirty="0">
                <a:solidFill>
                  <a:srgbClr val="42B6A0"/>
                </a:solidFill>
                <a:effectLst>
                  <a:glow rad="63500">
                    <a:prstClr val="white">
                      <a:lumMod val="65000"/>
                      <a:alpha val="40000"/>
                    </a:prstClr>
                  </a:glow>
                </a:effectLst>
                <a:latin typeface="微软雅黑" panose="020B0503020204020204" pitchFamily="34" charset="-122"/>
                <a:ea typeface="微软雅黑" panose="020B0503020204020204" pitchFamily="34" charset="-122"/>
              </a:rPr>
              <a:t>成员分工</a:t>
            </a:r>
          </a:p>
        </p:txBody>
      </p:sp>
    </p:spTree>
    <p:extLst>
      <p:ext uri="{BB962C8B-B14F-4D97-AF65-F5344CB8AC3E}">
        <p14:creationId xmlns:p14="http://schemas.microsoft.com/office/powerpoint/2010/main" val="3917177590"/>
      </p:ext>
    </p:extLst>
  </p:cSld>
  <p:clrMapOvr>
    <a:masterClrMapping/>
  </p:clrMapOvr>
  <p:transition spd="slow" advTm="1215">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
                                        </p:tgtEl>
                                        <p:attrNameLst>
                                          <p:attrName>style.visibility</p:attrName>
                                        </p:attrNameLst>
                                      </p:cBhvr>
                                      <p:to>
                                        <p:strVal val="visible"/>
                                      </p:to>
                                    </p:set>
                                    <p:anim calcmode="lin" valueType="num">
                                      <p:cBhvr>
                                        <p:cTn id="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anim calcmode="lin" valueType="num">
                                      <p:cBhvr>
                                        <p:cTn id="1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
                                        </p:tgtEl>
                                      </p:cBhvr>
                                    </p:animEffect>
                                  </p:childTnLst>
                                </p:cTn>
                              </p:par>
                            </p:childTnLst>
                          </p:cTn>
                        </p:par>
                        <p:par>
                          <p:cTn id="13" fill="hold" nodeType="withGroup">
                            <p:stCondLst>
                              <p:cond delay="500"/>
                            </p:stCondLst>
                            <p:childTnLst>
                              <p:par>
                                <p:cTn id="14" presetID="22" presetClass="entr" presetSubtype="4" fill="hold" grpId="1" nodeType="afterEffec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par>
                          <p:cTn id="17" fill="hold" nodeType="withGroup">
                            <p:stCondLst>
                              <p:cond delay="1000"/>
                            </p:stCondLst>
                            <p:childTnLst>
                              <p:par>
                                <p:cTn id="18" presetID="22" presetClass="entr" presetSubtype="8" fill="hold" grpId="3" nodeType="afterEffec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nodeType="withGroup">
                            <p:stCondLst>
                              <p:cond delay="1500"/>
                            </p:stCondLst>
                            <p:childTnLst>
                              <p:par>
                                <p:cTn id="22" presetID="2" presetClass="entr" presetSubtype="2" fill="hold" grpId="2" nodeType="afterEffect">
                                  <p:iterate type="lt">
                                    <p:tmPct val="26667"/>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iterate type="lt">
                                    <p:tmPct val="26667"/>
                                  </p:iterate>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animBg="1"/>
      <p:bldP spid="3" grpId="2"/>
      <p:bldP spid="14" grpId="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22984" y="347556"/>
            <a:ext cx="2646878"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组长：陈宇驰</a:t>
            </a:r>
          </a:p>
        </p:txBody>
      </p:sp>
      <p:sp>
        <p:nvSpPr>
          <p:cNvPr id="4" name="任意多边形 3"/>
          <p:cNvSpPr/>
          <p:nvPr/>
        </p:nvSpPr>
        <p:spPr>
          <a:xfrm rot="16200000" flipH="1">
            <a:off x="4718509" y="-938684"/>
            <a:ext cx="45719" cy="368047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28" name="Freeform 91"/>
          <p:cNvSpPr/>
          <p:nvPr/>
        </p:nvSpPr>
        <p:spPr bwMode="auto">
          <a:xfrm>
            <a:off x="9255125" y="5824537"/>
            <a:ext cx="2936875" cy="1033463"/>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blipFill>
            <a:blip r:embed="rId3"/>
            <a:stretch>
              <a:fillRect/>
            </a:stretch>
          </a:blipFill>
          <a:ln w="9525">
            <a:noFill/>
            <a:miter lim="800000"/>
          </a:ln>
        </p:spPr>
        <p:txBody>
          <a:bodyPr/>
          <a:lstStyle/>
          <a:p>
            <a:endParaRPr lang="zh-CN" altLang="en-US"/>
          </a:p>
        </p:txBody>
      </p:sp>
      <p:grpSp>
        <p:nvGrpSpPr>
          <p:cNvPr id="71" name="组合 70">
            <a:extLst>
              <a:ext uri="{FF2B5EF4-FFF2-40B4-BE49-F238E27FC236}">
                <a16:creationId xmlns:a16="http://schemas.microsoft.com/office/drawing/2014/main" id="{8042AB60-398A-4E95-9887-8453E66742E3}"/>
              </a:ext>
            </a:extLst>
          </p:cNvPr>
          <p:cNvGrpSpPr/>
          <p:nvPr/>
        </p:nvGrpSpPr>
        <p:grpSpPr>
          <a:xfrm>
            <a:off x="1533930" y="1719857"/>
            <a:ext cx="9540470" cy="4342786"/>
            <a:chOff x="1533930" y="1719857"/>
            <a:chExt cx="9540470" cy="4342786"/>
          </a:xfrm>
        </p:grpSpPr>
        <p:sp>
          <p:nvSpPr>
            <p:cNvPr id="70" name="任意多边形 3">
              <a:extLst>
                <a:ext uri="{FF2B5EF4-FFF2-40B4-BE49-F238E27FC236}">
                  <a16:creationId xmlns:a16="http://schemas.microsoft.com/office/drawing/2014/main" id="{E8785076-8697-4424-8939-0EA3F709A1B4}"/>
                </a:ext>
              </a:extLst>
            </p:cNvPr>
            <p:cNvSpPr/>
            <p:nvPr/>
          </p:nvSpPr>
          <p:spPr>
            <a:xfrm rot="16200000" flipH="1">
              <a:off x="8163727" y="2874045"/>
              <a:ext cx="45719" cy="1861746"/>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69" name="任意多边形 3">
              <a:extLst>
                <a:ext uri="{FF2B5EF4-FFF2-40B4-BE49-F238E27FC236}">
                  <a16:creationId xmlns:a16="http://schemas.microsoft.com/office/drawing/2014/main" id="{08652287-13C8-4D80-8640-8B67EEA1FDE2}"/>
                </a:ext>
              </a:extLst>
            </p:cNvPr>
            <p:cNvSpPr/>
            <p:nvPr/>
          </p:nvSpPr>
          <p:spPr>
            <a:xfrm rot="17511050" flipH="1">
              <a:off x="4897826" y="3915795"/>
              <a:ext cx="45719" cy="1861746"/>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68" name="任意多边形 3">
              <a:extLst>
                <a:ext uri="{FF2B5EF4-FFF2-40B4-BE49-F238E27FC236}">
                  <a16:creationId xmlns:a16="http://schemas.microsoft.com/office/drawing/2014/main" id="{5C0DA052-BC53-44CD-AACB-2DA7293939BE}"/>
                </a:ext>
              </a:extLst>
            </p:cNvPr>
            <p:cNvSpPr/>
            <p:nvPr/>
          </p:nvSpPr>
          <p:spPr>
            <a:xfrm rot="14862104" flipH="1">
              <a:off x="4822077" y="3249966"/>
              <a:ext cx="45719" cy="1861746"/>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grpSp>
          <p:nvGrpSpPr>
            <p:cNvPr id="41" name="组合 40">
              <a:extLst>
                <a:ext uri="{FF2B5EF4-FFF2-40B4-BE49-F238E27FC236}">
                  <a16:creationId xmlns:a16="http://schemas.microsoft.com/office/drawing/2014/main" id="{6DDDAD31-4AF4-4D8F-AEDC-71D09905B905}"/>
                </a:ext>
              </a:extLst>
            </p:cNvPr>
            <p:cNvGrpSpPr/>
            <p:nvPr/>
          </p:nvGrpSpPr>
          <p:grpSpPr>
            <a:xfrm>
              <a:off x="1533933" y="1719857"/>
              <a:ext cx="2527766" cy="877537"/>
              <a:chOff x="6514537" y="2552847"/>
              <a:chExt cx="3178103" cy="982833"/>
            </a:xfrm>
          </p:grpSpPr>
          <p:sp>
            <p:nvSpPr>
              <p:cNvPr id="38" name="矩形 37">
                <a:extLst>
                  <a:ext uri="{FF2B5EF4-FFF2-40B4-BE49-F238E27FC236}">
                    <a16:creationId xmlns:a16="http://schemas.microsoft.com/office/drawing/2014/main" id="{B51045D8-DEE7-4A25-9DEB-55D404EF508F}"/>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39" name="TextBox 26">
                <a:extLst>
                  <a:ext uri="{FF2B5EF4-FFF2-40B4-BE49-F238E27FC236}">
                    <a16:creationId xmlns:a16="http://schemas.microsoft.com/office/drawing/2014/main" id="{C9784FEB-AF51-488C-AB59-309792A378D3}"/>
                  </a:ext>
                </a:extLst>
              </p:cNvPr>
              <p:cNvSpPr txBox="1"/>
              <p:nvPr/>
            </p:nvSpPr>
            <p:spPr>
              <a:xfrm>
                <a:off x="6826618" y="2671835"/>
                <a:ext cx="2553939" cy="723885"/>
              </a:xfrm>
              <a:prstGeom prst="rect">
                <a:avLst/>
              </a:prstGeom>
              <a:noFill/>
            </p:spPr>
            <p:txBody>
              <a:bodyPr wrap="none" rtlCol="0">
                <a:spAutoFit/>
              </a:bodyPr>
              <a:lstStyle/>
              <a:p>
                <a:r>
                  <a:rPr lang="zh-CN" altLang="en-US" sz="3600" b="1" dirty="0">
                    <a:solidFill>
                      <a:schemeClr val="bg1"/>
                    </a:solidFill>
                    <a:latin typeface="微软雅黑"/>
                    <a:ea typeface="微软雅黑"/>
                  </a:rPr>
                  <a:t>控制台类</a:t>
                </a:r>
              </a:p>
            </p:txBody>
          </p:sp>
        </p:grpSp>
        <p:grpSp>
          <p:nvGrpSpPr>
            <p:cNvPr id="48" name="组合 47">
              <a:extLst>
                <a:ext uri="{FF2B5EF4-FFF2-40B4-BE49-F238E27FC236}">
                  <a16:creationId xmlns:a16="http://schemas.microsoft.com/office/drawing/2014/main" id="{0B428FA5-6451-4DCB-A5E6-3E56A0668A59}"/>
                </a:ext>
              </a:extLst>
            </p:cNvPr>
            <p:cNvGrpSpPr/>
            <p:nvPr/>
          </p:nvGrpSpPr>
          <p:grpSpPr>
            <a:xfrm>
              <a:off x="1533932" y="2874940"/>
              <a:ext cx="2527766" cy="877537"/>
              <a:chOff x="6514537" y="2552847"/>
              <a:chExt cx="3178103" cy="982833"/>
            </a:xfrm>
          </p:grpSpPr>
          <p:sp>
            <p:nvSpPr>
              <p:cNvPr id="49" name="矩形 48">
                <a:extLst>
                  <a:ext uri="{FF2B5EF4-FFF2-40B4-BE49-F238E27FC236}">
                    <a16:creationId xmlns:a16="http://schemas.microsoft.com/office/drawing/2014/main" id="{F6329A56-0F64-4B3D-B96C-5D15817B9D6C}"/>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50" name="TextBox 26">
                <a:extLst>
                  <a:ext uri="{FF2B5EF4-FFF2-40B4-BE49-F238E27FC236}">
                    <a16:creationId xmlns:a16="http://schemas.microsoft.com/office/drawing/2014/main" id="{98D6AD57-1C40-4CF5-9648-5D18A2F2D9DC}"/>
                  </a:ext>
                </a:extLst>
              </p:cNvPr>
              <p:cNvSpPr txBox="1"/>
              <p:nvPr/>
            </p:nvSpPr>
            <p:spPr>
              <a:xfrm>
                <a:off x="7116836" y="2682321"/>
                <a:ext cx="1973498" cy="723885"/>
              </a:xfrm>
              <a:prstGeom prst="rect">
                <a:avLst/>
              </a:prstGeom>
              <a:noFill/>
            </p:spPr>
            <p:txBody>
              <a:bodyPr wrap="none" rtlCol="0">
                <a:spAutoFit/>
              </a:bodyPr>
              <a:lstStyle/>
              <a:p>
                <a:r>
                  <a:rPr lang="zh-CN" altLang="en-US" sz="3600" b="1" dirty="0">
                    <a:solidFill>
                      <a:schemeClr val="bg1"/>
                    </a:solidFill>
                    <a:latin typeface="微软雅黑"/>
                    <a:ea typeface="微软雅黑"/>
                  </a:rPr>
                  <a:t>地图类</a:t>
                </a:r>
              </a:p>
            </p:txBody>
          </p:sp>
        </p:grpSp>
        <p:grpSp>
          <p:nvGrpSpPr>
            <p:cNvPr id="51" name="组合 50">
              <a:extLst>
                <a:ext uri="{FF2B5EF4-FFF2-40B4-BE49-F238E27FC236}">
                  <a16:creationId xmlns:a16="http://schemas.microsoft.com/office/drawing/2014/main" id="{A1F76A03-13E4-4F75-BD74-5F9EEDECC1BC}"/>
                </a:ext>
              </a:extLst>
            </p:cNvPr>
            <p:cNvGrpSpPr/>
            <p:nvPr/>
          </p:nvGrpSpPr>
          <p:grpSpPr>
            <a:xfrm>
              <a:off x="1533931" y="4030023"/>
              <a:ext cx="2527766" cy="877537"/>
              <a:chOff x="6514537" y="2552847"/>
              <a:chExt cx="3178103" cy="982833"/>
            </a:xfrm>
          </p:grpSpPr>
          <p:sp>
            <p:nvSpPr>
              <p:cNvPr id="52" name="矩形 51">
                <a:extLst>
                  <a:ext uri="{FF2B5EF4-FFF2-40B4-BE49-F238E27FC236}">
                    <a16:creationId xmlns:a16="http://schemas.microsoft.com/office/drawing/2014/main" id="{89875738-F8DC-4C29-825A-48DCCC348CA6}"/>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53" name="TextBox 26">
                <a:extLst>
                  <a:ext uri="{FF2B5EF4-FFF2-40B4-BE49-F238E27FC236}">
                    <a16:creationId xmlns:a16="http://schemas.microsoft.com/office/drawing/2014/main" id="{6AC223F8-BFDB-43AA-8486-F674D5031473}"/>
                  </a:ext>
                </a:extLst>
              </p:cNvPr>
              <p:cNvSpPr txBox="1"/>
              <p:nvPr/>
            </p:nvSpPr>
            <p:spPr>
              <a:xfrm>
                <a:off x="7116837" y="2662561"/>
                <a:ext cx="1973498" cy="723885"/>
              </a:xfrm>
              <a:prstGeom prst="rect">
                <a:avLst/>
              </a:prstGeom>
              <a:noFill/>
            </p:spPr>
            <p:txBody>
              <a:bodyPr wrap="none" rtlCol="0">
                <a:spAutoFit/>
              </a:bodyPr>
              <a:lstStyle/>
              <a:p>
                <a:r>
                  <a:rPr lang="zh-CN" altLang="en-US" sz="3600" b="1" dirty="0">
                    <a:solidFill>
                      <a:schemeClr val="bg1"/>
                    </a:solidFill>
                    <a:latin typeface="微软雅黑"/>
                    <a:ea typeface="微软雅黑"/>
                  </a:rPr>
                  <a:t>坦克类</a:t>
                </a:r>
              </a:p>
            </p:txBody>
          </p:sp>
        </p:grpSp>
        <p:grpSp>
          <p:nvGrpSpPr>
            <p:cNvPr id="54" name="组合 53">
              <a:extLst>
                <a:ext uri="{FF2B5EF4-FFF2-40B4-BE49-F238E27FC236}">
                  <a16:creationId xmlns:a16="http://schemas.microsoft.com/office/drawing/2014/main" id="{2EFE91CB-02BB-4628-83DF-BF35EC4A4AF3}"/>
                </a:ext>
              </a:extLst>
            </p:cNvPr>
            <p:cNvGrpSpPr/>
            <p:nvPr/>
          </p:nvGrpSpPr>
          <p:grpSpPr>
            <a:xfrm>
              <a:off x="1533930" y="5185106"/>
              <a:ext cx="2527766" cy="877537"/>
              <a:chOff x="6514537" y="2552847"/>
              <a:chExt cx="3178103" cy="982833"/>
            </a:xfrm>
          </p:grpSpPr>
          <p:sp>
            <p:nvSpPr>
              <p:cNvPr id="55" name="矩形 54">
                <a:extLst>
                  <a:ext uri="{FF2B5EF4-FFF2-40B4-BE49-F238E27FC236}">
                    <a16:creationId xmlns:a16="http://schemas.microsoft.com/office/drawing/2014/main" id="{6CE38D21-249D-4834-ADBD-9B3254406C7D}"/>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56" name="TextBox 26">
                <a:extLst>
                  <a:ext uri="{FF2B5EF4-FFF2-40B4-BE49-F238E27FC236}">
                    <a16:creationId xmlns:a16="http://schemas.microsoft.com/office/drawing/2014/main" id="{052E1CCF-6D45-4D4C-A2EC-1FF7A58E636D}"/>
                  </a:ext>
                </a:extLst>
              </p:cNvPr>
              <p:cNvSpPr txBox="1"/>
              <p:nvPr/>
            </p:nvSpPr>
            <p:spPr>
              <a:xfrm>
                <a:off x="7123792" y="2682320"/>
                <a:ext cx="1973498" cy="723885"/>
              </a:xfrm>
              <a:prstGeom prst="rect">
                <a:avLst/>
              </a:prstGeom>
              <a:noFill/>
            </p:spPr>
            <p:txBody>
              <a:bodyPr wrap="none" rtlCol="0">
                <a:spAutoFit/>
              </a:bodyPr>
              <a:lstStyle/>
              <a:p>
                <a:r>
                  <a:rPr lang="zh-CN" altLang="en-US" sz="3600" b="1" dirty="0">
                    <a:solidFill>
                      <a:schemeClr val="bg1"/>
                    </a:solidFill>
                    <a:latin typeface="微软雅黑"/>
                    <a:ea typeface="微软雅黑"/>
                  </a:rPr>
                  <a:t>子弹类</a:t>
                </a:r>
              </a:p>
            </p:txBody>
          </p:sp>
        </p:grpSp>
        <p:grpSp>
          <p:nvGrpSpPr>
            <p:cNvPr id="59" name="组合 58">
              <a:extLst>
                <a:ext uri="{FF2B5EF4-FFF2-40B4-BE49-F238E27FC236}">
                  <a16:creationId xmlns:a16="http://schemas.microsoft.com/office/drawing/2014/main" id="{1EE23366-C209-4D0B-AF80-A76475E6F564}"/>
                </a:ext>
              </a:extLst>
            </p:cNvPr>
            <p:cNvGrpSpPr/>
            <p:nvPr/>
          </p:nvGrpSpPr>
          <p:grpSpPr>
            <a:xfrm>
              <a:off x="5602538" y="3429000"/>
              <a:ext cx="2190182" cy="751841"/>
              <a:chOff x="6514537" y="2552847"/>
              <a:chExt cx="3178103" cy="982833"/>
            </a:xfrm>
          </p:grpSpPr>
          <p:sp>
            <p:nvSpPr>
              <p:cNvPr id="60" name="矩形 59">
                <a:extLst>
                  <a:ext uri="{FF2B5EF4-FFF2-40B4-BE49-F238E27FC236}">
                    <a16:creationId xmlns:a16="http://schemas.microsoft.com/office/drawing/2014/main" id="{17461E33-43B8-4708-A797-277D02F95AB1}"/>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61" name="TextBox 26">
                <a:extLst>
                  <a:ext uri="{FF2B5EF4-FFF2-40B4-BE49-F238E27FC236}">
                    <a16:creationId xmlns:a16="http://schemas.microsoft.com/office/drawing/2014/main" id="{5D932D87-33E7-48FA-93CC-458BE73F2715}"/>
                  </a:ext>
                </a:extLst>
              </p:cNvPr>
              <p:cNvSpPr txBox="1"/>
              <p:nvPr/>
            </p:nvSpPr>
            <p:spPr>
              <a:xfrm>
                <a:off x="6778660" y="2662043"/>
                <a:ext cx="2649855" cy="764438"/>
              </a:xfrm>
              <a:prstGeom prst="rect">
                <a:avLst/>
              </a:prstGeom>
              <a:noFill/>
            </p:spPr>
            <p:txBody>
              <a:bodyPr wrap="none" rtlCol="0">
                <a:spAutoFit/>
              </a:bodyPr>
              <a:lstStyle/>
              <a:p>
                <a:r>
                  <a:rPr lang="zh-CN" altLang="en-US" sz="3200" b="1" dirty="0">
                    <a:solidFill>
                      <a:schemeClr val="bg1"/>
                    </a:solidFill>
                    <a:latin typeface="微软雅黑"/>
                    <a:ea typeface="微软雅黑"/>
                  </a:rPr>
                  <a:t>坦克基类</a:t>
                </a:r>
              </a:p>
            </p:txBody>
          </p:sp>
        </p:grpSp>
        <p:grpSp>
          <p:nvGrpSpPr>
            <p:cNvPr id="62" name="组合 61">
              <a:extLst>
                <a:ext uri="{FF2B5EF4-FFF2-40B4-BE49-F238E27FC236}">
                  <a16:creationId xmlns:a16="http://schemas.microsoft.com/office/drawing/2014/main" id="{C448EF17-8EED-4151-82D6-4A47868FFCA1}"/>
                </a:ext>
              </a:extLst>
            </p:cNvPr>
            <p:cNvGrpSpPr/>
            <p:nvPr/>
          </p:nvGrpSpPr>
          <p:grpSpPr>
            <a:xfrm>
              <a:off x="5602536" y="4774594"/>
              <a:ext cx="2190183" cy="751841"/>
              <a:chOff x="6514531" y="2410795"/>
              <a:chExt cx="3178103" cy="982833"/>
            </a:xfrm>
          </p:grpSpPr>
          <p:sp>
            <p:nvSpPr>
              <p:cNvPr id="63" name="矩形 62">
                <a:extLst>
                  <a:ext uri="{FF2B5EF4-FFF2-40B4-BE49-F238E27FC236}">
                    <a16:creationId xmlns:a16="http://schemas.microsoft.com/office/drawing/2014/main" id="{9C52F47A-6541-4083-90C5-923C44687FA9}"/>
                  </a:ext>
                </a:extLst>
              </p:cNvPr>
              <p:cNvSpPr/>
              <p:nvPr/>
            </p:nvSpPr>
            <p:spPr>
              <a:xfrm>
                <a:off x="6514531" y="2410795"/>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64" name="TextBox 26">
                <a:extLst>
                  <a:ext uri="{FF2B5EF4-FFF2-40B4-BE49-F238E27FC236}">
                    <a16:creationId xmlns:a16="http://schemas.microsoft.com/office/drawing/2014/main" id="{26989DE3-996A-40B2-A7A6-BAF8FCDF0A90}"/>
                  </a:ext>
                </a:extLst>
              </p:cNvPr>
              <p:cNvSpPr txBox="1"/>
              <p:nvPr/>
            </p:nvSpPr>
            <p:spPr>
              <a:xfrm>
                <a:off x="6629786" y="2645678"/>
                <a:ext cx="2947589" cy="603505"/>
              </a:xfrm>
              <a:prstGeom prst="rect">
                <a:avLst/>
              </a:prstGeom>
              <a:noFill/>
            </p:spPr>
            <p:txBody>
              <a:bodyPr wrap="none" rtlCol="0">
                <a:spAutoFit/>
              </a:bodyPr>
              <a:lstStyle/>
              <a:p>
                <a:r>
                  <a:rPr lang="zh-CN" altLang="en-US" sz="2400" b="1" dirty="0">
                    <a:solidFill>
                      <a:schemeClr val="bg1"/>
                    </a:solidFill>
                    <a:latin typeface="微软雅黑"/>
                    <a:ea typeface="微软雅黑"/>
                  </a:rPr>
                  <a:t>敌方坦克群类</a:t>
                </a:r>
              </a:p>
            </p:txBody>
          </p:sp>
        </p:grpSp>
        <p:grpSp>
          <p:nvGrpSpPr>
            <p:cNvPr id="65" name="组合 64">
              <a:extLst>
                <a:ext uri="{FF2B5EF4-FFF2-40B4-BE49-F238E27FC236}">
                  <a16:creationId xmlns:a16="http://schemas.microsoft.com/office/drawing/2014/main" id="{15B807B5-CD53-41A6-8BDD-CDC1325D782B}"/>
                </a:ext>
              </a:extLst>
            </p:cNvPr>
            <p:cNvGrpSpPr/>
            <p:nvPr/>
          </p:nvGrpSpPr>
          <p:grpSpPr>
            <a:xfrm>
              <a:off x="8884218" y="3428998"/>
              <a:ext cx="2190182" cy="751841"/>
              <a:chOff x="6514537" y="2552847"/>
              <a:chExt cx="3178103" cy="982833"/>
            </a:xfrm>
          </p:grpSpPr>
          <p:sp>
            <p:nvSpPr>
              <p:cNvPr id="66" name="矩形 65">
                <a:extLst>
                  <a:ext uri="{FF2B5EF4-FFF2-40B4-BE49-F238E27FC236}">
                    <a16:creationId xmlns:a16="http://schemas.microsoft.com/office/drawing/2014/main" id="{80DA861A-6EEE-4B6C-A8FA-EFF576514437}"/>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67" name="TextBox 26">
                <a:extLst>
                  <a:ext uri="{FF2B5EF4-FFF2-40B4-BE49-F238E27FC236}">
                    <a16:creationId xmlns:a16="http://schemas.microsoft.com/office/drawing/2014/main" id="{9A9A7A09-824C-4D94-9B49-252A31FD67F0}"/>
                  </a:ext>
                </a:extLst>
              </p:cNvPr>
              <p:cNvSpPr txBox="1"/>
              <p:nvPr/>
            </p:nvSpPr>
            <p:spPr>
              <a:xfrm>
                <a:off x="6667009" y="2702277"/>
                <a:ext cx="2873157" cy="683972"/>
              </a:xfrm>
              <a:prstGeom prst="rect">
                <a:avLst/>
              </a:prstGeom>
              <a:noFill/>
            </p:spPr>
            <p:txBody>
              <a:bodyPr wrap="none" rtlCol="0">
                <a:spAutoFit/>
              </a:bodyPr>
              <a:lstStyle/>
              <a:p>
                <a:r>
                  <a:rPr lang="zh-CN" altLang="en-US" sz="2800" b="1" dirty="0">
                    <a:solidFill>
                      <a:schemeClr val="bg1"/>
                    </a:solidFill>
                    <a:latin typeface="微软雅黑"/>
                    <a:ea typeface="微软雅黑"/>
                  </a:rPr>
                  <a:t>敌方坦克类</a:t>
                </a:r>
              </a:p>
            </p:txBody>
          </p:sp>
        </p:grpSp>
      </p:grpSp>
    </p:spTree>
    <p:extLst>
      <p:ext uri="{BB962C8B-B14F-4D97-AF65-F5344CB8AC3E}">
        <p14:creationId xmlns:p14="http://schemas.microsoft.com/office/powerpoint/2010/main" val="2807028112"/>
      </p:ext>
    </p:extLst>
  </p:cSld>
  <p:clrMapOvr>
    <a:masterClrMapping/>
  </p:clrMapOvr>
  <mc:AlternateContent xmlns:mc="http://schemas.openxmlformats.org/markup-compatibility/2006" xmlns:p14="http://schemas.microsoft.com/office/powerpoint/2010/main">
    <mc:Choice Requires="p14">
      <p:transition spd="slow" p14:dur="1500" advTm="1218">
        <p:split orient="vert"/>
      </p:transition>
    </mc:Choice>
    <mc:Fallback xmlns:p15="http://schemas.microsoft.com/office/powerpoint/2012/main" xmlns="">
      <p:transition spd="slow" advTm="1218">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42" presetClass="entr" presetSubtype="0" fill="hold" grpId="1" nodeType="withEffect">
                                  <p:childTnLst>
                                    <p:set>
                                      <p:cBhvr>
                                        <p:cTn id="9" dur="1" fill="hold">
                                          <p:stCondLst>
                                            <p:cond delay="0"/>
                                          </p:stCondLst>
                                        </p:cTn>
                                        <p:tgtEl>
                                          <p:spTgt spid="28"/>
                                        </p:tgtEl>
                                        <p:attrNameLst>
                                          <p:attrName>style.visibility</p:attrName>
                                        </p:attrNameLst>
                                      </p:cBhvr>
                                      <p:to>
                                        <p:strVal val="visible"/>
                                      </p:to>
                                    </p:set>
                                    <p:animEffect transition="in" filter="fade">
                                      <p:cBhvr>
                                        <p:cTn id="10" dur="750"/>
                                        <p:tgtEl>
                                          <p:spTgt spid="28"/>
                                        </p:tgtEl>
                                      </p:cBhvr>
                                    </p:animEffect>
                                    <p:anim calcmode="lin" valueType="num">
                                      <p:cBhvr>
                                        <p:cTn id="11" dur="750" fill="hold"/>
                                        <p:tgtEl>
                                          <p:spTgt spid="28"/>
                                        </p:tgtEl>
                                        <p:attrNameLst>
                                          <p:attrName>ppt_x</p:attrName>
                                        </p:attrNameLst>
                                      </p:cBhvr>
                                      <p:tavLst>
                                        <p:tav tm="0">
                                          <p:val>
                                            <p:strVal val="#ppt_x"/>
                                          </p:val>
                                        </p:tav>
                                        <p:tav tm="100000">
                                          <p:val>
                                            <p:strVal val="#ppt_x"/>
                                          </p:val>
                                        </p:tav>
                                      </p:tavLst>
                                    </p:anim>
                                    <p:anim calcmode="lin" valueType="num">
                                      <p:cBhvr>
                                        <p:cTn id="12"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055372">
            <a:off x="5306211" y="874503"/>
            <a:ext cx="1501201" cy="1491876"/>
            <a:chOff x="1104759" y="1606732"/>
            <a:chExt cx="4431376" cy="4403850"/>
          </a:xfrm>
        </p:grpSpPr>
        <p:sp>
          <p:nvSpPr>
            <p:cNvPr id="3" name="Freeform 5"/>
            <p:cNvSpPr/>
            <p:nvPr/>
          </p:nvSpPr>
          <p:spPr bwMode="auto">
            <a:xfrm>
              <a:off x="4803995" y="1606732"/>
              <a:ext cx="732140" cy="784436"/>
            </a:xfrm>
            <a:custGeom>
              <a:avLst/>
              <a:gdLst>
                <a:gd name="T0" fmla="*/ 494 w 532"/>
                <a:gd name="T1" fmla="*/ 24 h 570"/>
                <a:gd name="T2" fmla="*/ 464 w 532"/>
                <a:gd name="T3" fmla="*/ 6 h 570"/>
                <a:gd name="T4" fmla="*/ 432 w 532"/>
                <a:gd name="T5" fmla="*/ 0 h 570"/>
                <a:gd name="T6" fmla="*/ 422 w 532"/>
                <a:gd name="T7" fmla="*/ 0 h 570"/>
                <a:gd name="T8" fmla="*/ 414 w 532"/>
                <a:gd name="T9" fmla="*/ 0 h 570"/>
                <a:gd name="T10" fmla="*/ 388 w 532"/>
                <a:gd name="T11" fmla="*/ 4 h 570"/>
                <a:gd name="T12" fmla="*/ 362 w 532"/>
                <a:gd name="T13" fmla="*/ 10 h 570"/>
                <a:gd name="T14" fmla="*/ 290 w 532"/>
                <a:gd name="T15" fmla="*/ 40 h 570"/>
                <a:gd name="T16" fmla="*/ 214 w 532"/>
                <a:gd name="T17" fmla="*/ 84 h 570"/>
                <a:gd name="T18" fmla="*/ 166 w 532"/>
                <a:gd name="T19" fmla="*/ 118 h 570"/>
                <a:gd name="T20" fmla="*/ 62 w 532"/>
                <a:gd name="T21" fmla="*/ 196 h 570"/>
                <a:gd name="T22" fmla="*/ 156 w 532"/>
                <a:gd name="T23" fmla="*/ 376 h 570"/>
                <a:gd name="T24" fmla="*/ 104 w 532"/>
                <a:gd name="T25" fmla="*/ 430 h 570"/>
                <a:gd name="T26" fmla="*/ 82 w 532"/>
                <a:gd name="T27" fmla="*/ 444 h 570"/>
                <a:gd name="T28" fmla="*/ 58 w 532"/>
                <a:gd name="T29" fmla="*/ 446 h 570"/>
                <a:gd name="T30" fmla="*/ 38 w 532"/>
                <a:gd name="T31" fmla="*/ 452 h 570"/>
                <a:gd name="T32" fmla="*/ 22 w 532"/>
                <a:gd name="T33" fmla="*/ 462 h 570"/>
                <a:gd name="T34" fmla="*/ 14 w 532"/>
                <a:gd name="T35" fmla="*/ 472 h 570"/>
                <a:gd name="T36" fmla="*/ 2 w 532"/>
                <a:gd name="T37" fmla="*/ 492 h 570"/>
                <a:gd name="T38" fmla="*/ 0 w 532"/>
                <a:gd name="T39" fmla="*/ 504 h 570"/>
                <a:gd name="T40" fmla="*/ 4 w 532"/>
                <a:gd name="T41" fmla="*/ 526 h 570"/>
                <a:gd name="T42" fmla="*/ 22 w 532"/>
                <a:gd name="T43" fmla="*/ 550 h 570"/>
                <a:gd name="T44" fmla="*/ 34 w 532"/>
                <a:gd name="T45" fmla="*/ 560 h 570"/>
                <a:gd name="T46" fmla="*/ 58 w 532"/>
                <a:gd name="T47" fmla="*/ 570 h 570"/>
                <a:gd name="T48" fmla="*/ 70 w 532"/>
                <a:gd name="T49" fmla="*/ 570 h 570"/>
                <a:gd name="T50" fmla="*/ 90 w 532"/>
                <a:gd name="T51" fmla="*/ 564 h 570"/>
                <a:gd name="T52" fmla="*/ 108 w 532"/>
                <a:gd name="T53" fmla="*/ 548 h 570"/>
                <a:gd name="T54" fmla="*/ 116 w 532"/>
                <a:gd name="T55" fmla="*/ 540 h 570"/>
                <a:gd name="T56" fmla="*/ 122 w 532"/>
                <a:gd name="T57" fmla="*/ 522 h 570"/>
                <a:gd name="T58" fmla="*/ 124 w 532"/>
                <a:gd name="T59" fmla="*/ 510 h 570"/>
                <a:gd name="T60" fmla="*/ 130 w 532"/>
                <a:gd name="T61" fmla="*/ 474 h 570"/>
                <a:gd name="T62" fmla="*/ 136 w 532"/>
                <a:gd name="T63" fmla="*/ 462 h 570"/>
                <a:gd name="T64" fmla="*/ 190 w 532"/>
                <a:gd name="T65" fmla="*/ 408 h 570"/>
                <a:gd name="T66" fmla="*/ 326 w 532"/>
                <a:gd name="T67" fmla="*/ 536 h 570"/>
                <a:gd name="T68" fmla="*/ 404 w 532"/>
                <a:gd name="T69" fmla="*/ 418 h 570"/>
                <a:gd name="T70" fmla="*/ 468 w 532"/>
                <a:gd name="T71" fmla="*/ 306 h 570"/>
                <a:gd name="T72" fmla="*/ 488 w 532"/>
                <a:gd name="T73" fmla="*/ 266 h 570"/>
                <a:gd name="T74" fmla="*/ 518 w 532"/>
                <a:gd name="T75" fmla="*/ 190 h 570"/>
                <a:gd name="T76" fmla="*/ 528 w 532"/>
                <a:gd name="T77" fmla="*/ 154 h 570"/>
                <a:gd name="T78" fmla="*/ 532 w 532"/>
                <a:gd name="T79" fmla="*/ 118 h 570"/>
                <a:gd name="T80" fmla="*/ 528 w 532"/>
                <a:gd name="T81" fmla="*/ 84 h 570"/>
                <a:gd name="T82" fmla="*/ 516 w 532"/>
                <a:gd name="T83" fmla="*/ 52 h 570"/>
                <a:gd name="T84" fmla="*/ 494 w 532"/>
                <a:gd name="T85" fmla="*/ 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570">
                  <a:moveTo>
                    <a:pt x="494" y="24"/>
                  </a:moveTo>
                  <a:lnTo>
                    <a:pt x="494" y="24"/>
                  </a:lnTo>
                  <a:lnTo>
                    <a:pt x="480" y="14"/>
                  </a:lnTo>
                  <a:lnTo>
                    <a:pt x="464" y="6"/>
                  </a:lnTo>
                  <a:lnTo>
                    <a:pt x="448" y="2"/>
                  </a:lnTo>
                  <a:lnTo>
                    <a:pt x="432" y="0"/>
                  </a:lnTo>
                  <a:lnTo>
                    <a:pt x="432" y="0"/>
                  </a:lnTo>
                  <a:lnTo>
                    <a:pt x="422" y="0"/>
                  </a:lnTo>
                  <a:lnTo>
                    <a:pt x="422" y="0"/>
                  </a:lnTo>
                  <a:lnTo>
                    <a:pt x="414" y="0"/>
                  </a:lnTo>
                  <a:lnTo>
                    <a:pt x="414" y="0"/>
                  </a:lnTo>
                  <a:lnTo>
                    <a:pt x="388" y="4"/>
                  </a:lnTo>
                  <a:lnTo>
                    <a:pt x="362" y="10"/>
                  </a:lnTo>
                  <a:lnTo>
                    <a:pt x="362" y="10"/>
                  </a:lnTo>
                  <a:lnTo>
                    <a:pt x="326" y="22"/>
                  </a:lnTo>
                  <a:lnTo>
                    <a:pt x="290" y="40"/>
                  </a:lnTo>
                  <a:lnTo>
                    <a:pt x="254" y="60"/>
                  </a:lnTo>
                  <a:lnTo>
                    <a:pt x="214" y="84"/>
                  </a:lnTo>
                  <a:lnTo>
                    <a:pt x="214" y="84"/>
                  </a:lnTo>
                  <a:lnTo>
                    <a:pt x="166" y="118"/>
                  </a:lnTo>
                  <a:lnTo>
                    <a:pt x="114" y="154"/>
                  </a:lnTo>
                  <a:lnTo>
                    <a:pt x="62" y="196"/>
                  </a:lnTo>
                  <a:lnTo>
                    <a:pt x="10" y="238"/>
                  </a:lnTo>
                  <a:lnTo>
                    <a:pt x="156" y="376"/>
                  </a:lnTo>
                  <a:lnTo>
                    <a:pt x="104" y="430"/>
                  </a:lnTo>
                  <a:lnTo>
                    <a:pt x="104" y="430"/>
                  </a:lnTo>
                  <a:lnTo>
                    <a:pt x="92" y="438"/>
                  </a:lnTo>
                  <a:lnTo>
                    <a:pt x="82" y="444"/>
                  </a:lnTo>
                  <a:lnTo>
                    <a:pt x="58" y="446"/>
                  </a:lnTo>
                  <a:lnTo>
                    <a:pt x="58" y="446"/>
                  </a:lnTo>
                  <a:lnTo>
                    <a:pt x="48" y="448"/>
                  </a:lnTo>
                  <a:lnTo>
                    <a:pt x="38" y="452"/>
                  </a:lnTo>
                  <a:lnTo>
                    <a:pt x="30" y="456"/>
                  </a:lnTo>
                  <a:lnTo>
                    <a:pt x="22" y="462"/>
                  </a:lnTo>
                  <a:lnTo>
                    <a:pt x="22" y="462"/>
                  </a:lnTo>
                  <a:lnTo>
                    <a:pt x="14" y="472"/>
                  </a:lnTo>
                  <a:lnTo>
                    <a:pt x="8" y="482"/>
                  </a:lnTo>
                  <a:lnTo>
                    <a:pt x="2" y="492"/>
                  </a:lnTo>
                  <a:lnTo>
                    <a:pt x="0" y="504"/>
                  </a:lnTo>
                  <a:lnTo>
                    <a:pt x="0" y="504"/>
                  </a:lnTo>
                  <a:lnTo>
                    <a:pt x="0" y="514"/>
                  </a:lnTo>
                  <a:lnTo>
                    <a:pt x="4" y="526"/>
                  </a:lnTo>
                  <a:lnTo>
                    <a:pt x="10" y="538"/>
                  </a:lnTo>
                  <a:lnTo>
                    <a:pt x="22" y="550"/>
                  </a:lnTo>
                  <a:lnTo>
                    <a:pt x="22" y="550"/>
                  </a:lnTo>
                  <a:lnTo>
                    <a:pt x="34" y="560"/>
                  </a:lnTo>
                  <a:lnTo>
                    <a:pt x="48" y="568"/>
                  </a:lnTo>
                  <a:lnTo>
                    <a:pt x="58" y="570"/>
                  </a:lnTo>
                  <a:lnTo>
                    <a:pt x="70" y="570"/>
                  </a:lnTo>
                  <a:lnTo>
                    <a:pt x="70" y="570"/>
                  </a:lnTo>
                  <a:lnTo>
                    <a:pt x="80" y="568"/>
                  </a:lnTo>
                  <a:lnTo>
                    <a:pt x="90" y="564"/>
                  </a:lnTo>
                  <a:lnTo>
                    <a:pt x="100" y="556"/>
                  </a:lnTo>
                  <a:lnTo>
                    <a:pt x="108" y="548"/>
                  </a:lnTo>
                  <a:lnTo>
                    <a:pt x="108" y="548"/>
                  </a:lnTo>
                  <a:lnTo>
                    <a:pt x="116" y="540"/>
                  </a:lnTo>
                  <a:lnTo>
                    <a:pt x="120" y="532"/>
                  </a:lnTo>
                  <a:lnTo>
                    <a:pt x="122" y="522"/>
                  </a:lnTo>
                  <a:lnTo>
                    <a:pt x="124" y="510"/>
                  </a:lnTo>
                  <a:lnTo>
                    <a:pt x="124" y="510"/>
                  </a:lnTo>
                  <a:lnTo>
                    <a:pt x="126" y="486"/>
                  </a:lnTo>
                  <a:lnTo>
                    <a:pt x="130" y="474"/>
                  </a:lnTo>
                  <a:lnTo>
                    <a:pt x="136" y="462"/>
                  </a:lnTo>
                  <a:lnTo>
                    <a:pt x="136" y="462"/>
                  </a:lnTo>
                  <a:lnTo>
                    <a:pt x="138" y="460"/>
                  </a:lnTo>
                  <a:lnTo>
                    <a:pt x="190" y="408"/>
                  </a:lnTo>
                  <a:lnTo>
                    <a:pt x="326" y="536"/>
                  </a:lnTo>
                  <a:lnTo>
                    <a:pt x="326" y="536"/>
                  </a:lnTo>
                  <a:lnTo>
                    <a:pt x="366" y="476"/>
                  </a:lnTo>
                  <a:lnTo>
                    <a:pt x="404" y="418"/>
                  </a:lnTo>
                  <a:lnTo>
                    <a:pt x="438" y="360"/>
                  </a:lnTo>
                  <a:lnTo>
                    <a:pt x="468" y="306"/>
                  </a:lnTo>
                  <a:lnTo>
                    <a:pt x="468" y="306"/>
                  </a:lnTo>
                  <a:lnTo>
                    <a:pt x="488" y="266"/>
                  </a:lnTo>
                  <a:lnTo>
                    <a:pt x="506" y="226"/>
                  </a:lnTo>
                  <a:lnTo>
                    <a:pt x="518" y="190"/>
                  </a:lnTo>
                  <a:lnTo>
                    <a:pt x="528" y="154"/>
                  </a:lnTo>
                  <a:lnTo>
                    <a:pt x="528" y="154"/>
                  </a:lnTo>
                  <a:lnTo>
                    <a:pt x="530" y="136"/>
                  </a:lnTo>
                  <a:lnTo>
                    <a:pt x="532" y="118"/>
                  </a:lnTo>
                  <a:lnTo>
                    <a:pt x="530" y="100"/>
                  </a:lnTo>
                  <a:lnTo>
                    <a:pt x="528" y="84"/>
                  </a:lnTo>
                  <a:lnTo>
                    <a:pt x="524" y="68"/>
                  </a:lnTo>
                  <a:lnTo>
                    <a:pt x="516" y="52"/>
                  </a:lnTo>
                  <a:lnTo>
                    <a:pt x="506" y="38"/>
                  </a:lnTo>
                  <a:lnTo>
                    <a:pt x="494" y="24"/>
                  </a:lnTo>
                  <a:lnTo>
                    <a:pt x="494" y="24"/>
                  </a:lnTo>
                  <a:close/>
                </a:path>
              </a:pathLst>
            </a:custGeom>
            <a:blipFill dpi="0" rotWithShape="1">
              <a:blip r:embed="rId3" cstate="print">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Freeform 6"/>
            <p:cNvSpPr/>
            <p:nvPr/>
          </p:nvSpPr>
          <p:spPr bwMode="auto">
            <a:xfrm>
              <a:off x="4052587" y="1978307"/>
              <a:ext cx="1161516" cy="1191792"/>
            </a:xfrm>
            <a:custGeom>
              <a:avLst/>
              <a:gdLst>
                <a:gd name="T0" fmla="*/ 714 w 844"/>
                <a:gd name="T1" fmla="*/ 218 h 866"/>
                <a:gd name="T2" fmla="*/ 710 w 844"/>
                <a:gd name="T3" fmla="*/ 246 h 866"/>
                <a:gd name="T4" fmla="*/ 708 w 844"/>
                <a:gd name="T5" fmla="*/ 260 h 866"/>
                <a:gd name="T6" fmla="*/ 696 w 844"/>
                <a:gd name="T7" fmla="*/ 292 h 866"/>
                <a:gd name="T8" fmla="*/ 684 w 844"/>
                <a:gd name="T9" fmla="*/ 306 h 866"/>
                <a:gd name="T10" fmla="*/ 670 w 844"/>
                <a:gd name="T11" fmla="*/ 318 h 866"/>
                <a:gd name="T12" fmla="*/ 638 w 844"/>
                <a:gd name="T13" fmla="*/ 336 h 866"/>
                <a:gd name="T14" fmla="*/ 620 w 844"/>
                <a:gd name="T15" fmla="*/ 340 h 866"/>
                <a:gd name="T16" fmla="*/ 600 w 844"/>
                <a:gd name="T17" fmla="*/ 340 h 866"/>
                <a:gd name="T18" fmla="*/ 560 w 844"/>
                <a:gd name="T19" fmla="*/ 324 h 866"/>
                <a:gd name="T20" fmla="*/ 540 w 844"/>
                <a:gd name="T21" fmla="*/ 308 h 866"/>
                <a:gd name="T22" fmla="*/ 532 w 844"/>
                <a:gd name="T23" fmla="*/ 300 h 866"/>
                <a:gd name="T24" fmla="*/ 518 w 844"/>
                <a:gd name="T25" fmla="*/ 280 h 866"/>
                <a:gd name="T26" fmla="*/ 510 w 844"/>
                <a:gd name="T27" fmla="*/ 260 h 866"/>
                <a:gd name="T28" fmla="*/ 506 w 844"/>
                <a:gd name="T29" fmla="*/ 238 h 866"/>
                <a:gd name="T30" fmla="*/ 506 w 844"/>
                <a:gd name="T31" fmla="*/ 230 h 866"/>
                <a:gd name="T32" fmla="*/ 518 w 844"/>
                <a:gd name="T33" fmla="*/ 192 h 866"/>
                <a:gd name="T34" fmla="*/ 540 w 844"/>
                <a:gd name="T35" fmla="*/ 164 h 866"/>
                <a:gd name="T36" fmla="*/ 554 w 844"/>
                <a:gd name="T37" fmla="*/ 154 h 866"/>
                <a:gd name="T38" fmla="*/ 584 w 844"/>
                <a:gd name="T39" fmla="*/ 140 h 866"/>
                <a:gd name="T40" fmla="*/ 598 w 844"/>
                <a:gd name="T41" fmla="*/ 138 h 866"/>
                <a:gd name="T42" fmla="*/ 622 w 844"/>
                <a:gd name="T43" fmla="*/ 132 h 866"/>
                <a:gd name="T44" fmla="*/ 518 w 844"/>
                <a:gd name="T45" fmla="*/ 0 h 866"/>
                <a:gd name="T46" fmla="*/ 416 w 844"/>
                <a:gd name="T47" fmla="*/ 90 h 866"/>
                <a:gd name="T48" fmla="*/ 342 w 844"/>
                <a:gd name="T49" fmla="*/ 158 h 866"/>
                <a:gd name="T50" fmla="*/ 148 w 844"/>
                <a:gd name="T51" fmla="*/ 342 h 866"/>
                <a:gd name="T52" fmla="*/ 0 w 844"/>
                <a:gd name="T53" fmla="*/ 494 h 866"/>
                <a:gd name="T54" fmla="*/ 162 w 844"/>
                <a:gd name="T55" fmla="*/ 628 h 866"/>
                <a:gd name="T56" fmla="*/ 164 w 844"/>
                <a:gd name="T57" fmla="*/ 620 h 866"/>
                <a:gd name="T58" fmla="*/ 168 w 844"/>
                <a:gd name="T59" fmla="*/ 600 h 866"/>
                <a:gd name="T60" fmla="*/ 174 w 844"/>
                <a:gd name="T61" fmla="*/ 570 h 866"/>
                <a:gd name="T62" fmla="*/ 186 w 844"/>
                <a:gd name="T63" fmla="*/ 546 h 866"/>
                <a:gd name="T64" fmla="*/ 192 w 844"/>
                <a:gd name="T65" fmla="*/ 538 h 866"/>
                <a:gd name="T66" fmla="*/ 222 w 844"/>
                <a:gd name="T67" fmla="*/ 516 h 866"/>
                <a:gd name="T68" fmla="*/ 256 w 844"/>
                <a:gd name="T69" fmla="*/ 504 h 866"/>
                <a:gd name="T70" fmla="*/ 266 w 844"/>
                <a:gd name="T71" fmla="*/ 504 h 866"/>
                <a:gd name="T72" fmla="*/ 296 w 844"/>
                <a:gd name="T73" fmla="*/ 510 h 866"/>
                <a:gd name="T74" fmla="*/ 326 w 844"/>
                <a:gd name="T75" fmla="*/ 528 h 866"/>
                <a:gd name="T76" fmla="*/ 336 w 844"/>
                <a:gd name="T77" fmla="*/ 536 h 866"/>
                <a:gd name="T78" fmla="*/ 352 w 844"/>
                <a:gd name="T79" fmla="*/ 554 h 866"/>
                <a:gd name="T80" fmla="*/ 364 w 844"/>
                <a:gd name="T81" fmla="*/ 576 h 866"/>
                <a:gd name="T82" fmla="*/ 370 w 844"/>
                <a:gd name="T83" fmla="*/ 596 h 866"/>
                <a:gd name="T84" fmla="*/ 370 w 844"/>
                <a:gd name="T85" fmla="*/ 616 h 866"/>
                <a:gd name="T86" fmla="*/ 366 w 844"/>
                <a:gd name="T87" fmla="*/ 634 h 866"/>
                <a:gd name="T88" fmla="*/ 348 w 844"/>
                <a:gd name="T89" fmla="*/ 666 h 866"/>
                <a:gd name="T90" fmla="*/ 336 w 844"/>
                <a:gd name="T91" fmla="*/ 680 h 866"/>
                <a:gd name="T92" fmla="*/ 306 w 844"/>
                <a:gd name="T93" fmla="*/ 700 h 866"/>
                <a:gd name="T94" fmla="*/ 278 w 844"/>
                <a:gd name="T95" fmla="*/ 708 h 866"/>
                <a:gd name="T96" fmla="*/ 260 w 844"/>
                <a:gd name="T97" fmla="*/ 710 h 866"/>
                <a:gd name="T98" fmla="*/ 244 w 844"/>
                <a:gd name="T99" fmla="*/ 724 h 866"/>
                <a:gd name="T100" fmla="*/ 396 w 844"/>
                <a:gd name="T101" fmla="*/ 866 h 866"/>
                <a:gd name="T102" fmla="*/ 534 w 844"/>
                <a:gd name="T103" fmla="*/ 706 h 866"/>
                <a:gd name="T104" fmla="*/ 708 w 844"/>
                <a:gd name="T105" fmla="*/ 488 h 866"/>
                <a:gd name="T106" fmla="*/ 772 w 844"/>
                <a:gd name="T107" fmla="*/ 406 h 866"/>
                <a:gd name="T108" fmla="*/ 732 w 844"/>
                <a:gd name="T109" fmla="*/ 20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4" h="865">
                  <a:moveTo>
                    <a:pt x="714" y="218"/>
                  </a:moveTo>
                  <a:lnTo>
                    <a:pt x="714" y="218"/>
                  </a:lnTo>
                  <a:lnTo>
                    <a:pt x="712" y="226"/>
                  </a:lnTo>
                  <a:lnTo>
                    <a:pt x="710" y="246"/>
                  </a:lnTo>
                  <a:lnTo>
                    <a:pt x="710" y="246"/>
                  </a:lnTo>
                  <a:lnTo>
                    <a:pt x="708" y="260"/>
                  </a:lnTo>
                  <a:lnTo>
                    <a:pt x="702" y="276"/>
                  </a:lnTo>
                  <a:lnTo>
                    <a:pt x="696" y="292"/>
                  </a:lnTo>
                  <a:lnTo>
                    <a:pt x="690" y="300"/>
                  </a:lnTo>
                  <a:lnTo>
                    <a:pt x="684" y="306"/>
                  </a:lnTo>
                  <a:lnTo>
                    <a:pt x="684" y="306"/>
                  </a:lnTo>
                  <a:lnTo>
                    <a:pt x="670" y="318"/>
                  </a:lnTo>
                  <a:lnTo>
                    <a:pt x="656" y="328"/>
                  </a:lnTo>
                  <a:lnTo>
                    <a:pt x="638" y="336"/>
                  </a:lnTo>
                  <a:lnTo>
                    <a:pt x="620" y="340"/>
                  </a:lnTo>
                  <a:lnTo>
                    <a:pt x="620" y="340"/>
                  </a:lnTo>
                  <a:lnTo>
                    <a:pt x="610" y="340"/>
                  </a:lnTo>
                  <a:lnTo>
                    <a:pt x="600" y="340"/>
                  </a:lnTo>
                  <a:lnTo>
                    <a:pt x="580" y="334"/>
                  </a:lnTo>
                  <a:lnTo>
                    <a:pt x="560" y="324"/>
                  </a:lnTo>
                  <a:lnTo>
                    <a:pt x="550" y="318"/>
                  </a:lnTo>
                  <a:lnTo>
                    <a:pt x="540" y="308"/>
                  </a:lnTo>
                  <a:lnTo>
                    <a:pt x="540" y="308"/>
                  </a:lnTo>
                  <a:lnTo>
                    <a:pt x="532" y="300"/>
                  </a:lnTo>
                  <a:lnTo>
                    <a:pt x="524" y="290"/>
                  </a:lnTo>
                  <a:lnTo>
                    <a:pt x="518" y="280"/>
                  </a:lnTo>
                  <a:lnTo>
                    <a:pt x="512" y="270"/>
                  </a:lnTo>
                  <a:lnTo>
                    <a:pt x="510" y="260"/>
                  </a:lnTo>
                  <a:lnTo>
                    <a:pt x="506" y="248"/>
                  </a:lnTo>
                  <a:lnTo>
                    <a:pt x="506" y="238"/>
                  </a:lnTo>
                  <a:lnTo>
                    <a:pt x="506" y="230"/>
                  </a:lnTo>
                  <a:lnTo>
                    <a:pt x="506" y="230"/>
                  </a:lnTo>
                  <a:lnTo>
                    <a:pt x="510" y="210"/>
                  </a:lnTo>
                  <a:lnTo>
                    <a:pt x="518" y="192"/>
                  </a:lnTo>
                  <a:lnTo>
                    <a:pt x="528" y="178"/>
                  </a:lnTo>
                  <a:lnTo>
                    <a:pt x="540" y="164"/>
                  </a:lnTo>
                  <a:lnTo>
                    <a:pt x="540" y="164"/>
                  </a:lnTo>
                  <a:lnTo>
                    <a:pt x="554" y="154"/>
                  </a:lnTo>
                  <a:lnTo>
                    <a:pt x="570" y="146"/>
                  </a:lnTo>
                  <a:lnTo>
                    <a:pt x="584" y="140"/>
                  </a:lnTo>
                  <a:lnTo>
                    <a:pt x="598" y="138"/>
                  </a:lnTo>
                  <a:lnTo>
                    <a:pt x="598" y="138"/>
                  </a:lnTo>
                  <a:lnTo>
                    <a:pt x="616" y="134"/>
                  </a:lnTo>
                  <a:lnTo>
                    <a:pt x="622" y="132"/>
                  </a:lnTo>
                  <a:lnTo>
                    <a:pt x="640" y="114"/>
                  </a:lnTo>
                  <a:lnTo>
                    <a:pt x="518" y="0"/>
                  </a:lnTo>
                  <a:lnTo>
                    <a:pt x="518" y="0"/>
                  </a:lnTo>
                  <a:lnTo>
                    <a:pt x="416" y="90"/>
                  </a:lnTo>
                  <a:lnTo>
                    <a:pt x="416" y="90"/>
                  </a:lnTo>
                  <a:lnTo>
                    <a:pt x="342" y="158"/>
                  </a:lnTo>
                  <a:lnTo>
                    <a:pt x="272" y="222"/>
                  </a:lnTo>
                  <a:lnTo>
                    <a:pt x="148" y="342"/>
                  </a:lnTo>
                  <a:lnTo>
                    <a:pt x="56" y="436"/>
                  </a:lnTo>
                  <a:lnTo>
                    <a:pt x="0" y="494"/>
                  </a:lnTo>
                  <a:lnTo>
                    <a:pt x="152" y="638"/>
                  </a:lnTo>
                  <a:lnTo>
                    <a:pt x="162" y="628"/>
                  </a:lnTo>
                  <a:lnTo>
                    <a:pt x="162" y="628"/>
                  </a:lnTo>
                  <a:lnTo>
                    <a:pt x="164" y="620"/>
                  </a:lnTo>
                  <a:lnTo>
                    <a:pt x="168" y="600"/>
                  </a:lnTo>
                  <a:lnTo>
                    <a:pt x="168" y="600"/>
                  </a:lnTo>
                  <a:lnTo>
                    <a:pt x="170" y="586"/>
                  </a:lnTo>
                  <a:lnTo>
                    <a:pt x="174" y="570"/>
                  </a:lnTo>
                  <a:lnTo>
                    <a:pt x="182" y="554"/>
                  </a:lnTo>
                  <a:lnTo>
                    <a:pt x="186" y="546"/>
                  </a:lnTo>
                  <a:lnTo>
                    <a:pt x="192" y="538"/>
                  </a:lnTo>
                  <a:lnTo>
                    <a:pt x="192" y="538"/>
                  </a:lnTo>
                  <a:lnTo>
                    <a:pt x="206" y="526"/>
                  </a:lnTo>
                  <a:lnTo>
                    <a:pt x="222" y="516"/>
                  </a:lnTo>
                  <a:lnTo>
                    <a:pt x="238" y="508"/>
                  </a:lnTo>
                  <a:lnTo>
                    <a:pt x="256" y="504"/>
                  </a:lnTo>
                  <a:lnTo>
                    <a:pt x="256" y="504"/>
                  </a:lnTo>
                  <a:lnTo>
                    <a:pt x="266" y="504"/>
                  </a:lnTo>
                  <a:lnTo>
                    <a:pt x="276" y="504"/>
                  </a:lnTo>
                  <a:lnTo>
                    <a:pt x="296" y="510"/>
                  </a:lnTo>
                  <a:lnTo>
                    <a:pt x="318" y="520"/>
                  </a:lnTo>
                  <a:lnTo>
                    <a:pt x="326" y="528"/>
                  </a:lnTo>
                  <a:lnTo>
                    <a:pt x="336" y="536"/>
                  </a:lnTo>
                  <a:lnTo>
                    <a:pt x="336" y="536"/>
                  </a:lnTo>
                  <a:lnTo>
                    <a:pt x="344" y="546"/>
                  </a:lnTo>
                  <a:lnTo>
                    <a:pt x="352" y="554"/>
                  </a:lnTo>
                  <a:lnTo>
                    <a:pt x="358" y="564"/>
                  </a:lnTo>
                  <a:lnTo>
                    <a:pt x="364" y="576"/>
                  </a:lnTo>
                  <a:lnTo>
                    <a:pt x="366" y="586"/>
                  </a:lnTo>
                  <a:lnTo>
                    <a:pt x="370" y="596"/>
                  </a:lnTo>
                  <a:lnTo>
                    <a:pt x="370" y="606"/>
                  </a:lnTo>
                  <a:lnTo>
                    <a:pt x="370" y="616"/>
                  </a:lnTo>
                  <a:lnTo>
                    <a:pt x="370" y="616"/>
                  </a:lnTo>
                  <a:lnTo>
                    <a:pt x="366" y="634"/>
                  </a:lnTo>
                  <a:lnTo>
                    <a:pt x="358" y="652"/>
                  </a:lnTo>
                  <a:lnTo>
                    <a:pt x="348" y="666"/>
                  </a:lnTo>
                  <a:lnTo>
                    <a:pt x="336" y="680"/>
                  </a:lnTo>
                  <a:lnTo>
                    <a:pt x="336" y="680"/>
                  </a:lnTo>
                  <a:lnTo>
                    <a:pt x="322" y="692"/>
                  </a:lnTo>
                  <a:lnTo>
                    <a:pt x="306" y="700"/>
                  </a:lnTo>
                  <a:lnTo>
                    <a:pt x="292" y="704"/>
                  </a:lnTo>
                  <a:lnTo>
                    <a:pt x="278" y="708"/>
                  </a:lnTo>
                  <a:lnTo>
                    <a:pt x="278" y="708"/>
                  </a:lnTo>
                  <a:lnTo>
                    <a:pt x="260" y="710"/>
                  </a:lnTo>
                  <a:lnTo>
                    <a:pt x="256" y="712"/>
                  </a:lnTo>
                  <a:lnTo>
                    <a:pt x="244" y="724"/>
                  </a:lnTo>
                  <a:lnTo>
                    <a:pt x="396" y="866"/>
                  </a:lnTo>
                  <a:lnTo>
                    <a:pt x="396" y="866"/>
                  </a:lnTo>
                  <a:lnTo>
                    <a:pt x="448" y="808"/>
                  </a:lnTo>
                  <a:lnTo>
                    <a:pt x="534" y="706"/>
                  </a:lnTo>
                  <a:lnTo>
                    <a:pt x="646" y="566"/>
                  </a:lnTo>
                  <a:lnTo>
                    <a:pt x="708" y="488"/>
                  </a:lnTo>
                  <a:lnTo>
                    <a:pt x="772" y="406"/>
                  </a:lnTo>
                  <a:lnTo>
                    <a:pt x="772" y="406"/>
                  </a:lnTo>
                  <a:lnTo>
                    <a:pt x="844" y="304"/>
                  </a:lnTo>
                  <a:lnTo>
                    <a:pt x="732" y="200"/>
                  </a:lnTo>
                  <a:lnTo>
                    <a:pt x="714" y="218"/>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 name="Freeform 7"/>
            <p:cNvSpPr/>
            <p:nvPr/>
          </p:nvSpPr>
          <p:spPr bwMode="auto">
            <a:xfrm>
              <a:off x="1104759" y="2468235"/>
              <a:ext cx="1425747" cy="624796"/>
            </a:xfrm>
            <a:custGeom>
              <a:avLst/>
              <a:gdLst>
                <a:gd name="T0" fmla="*/ 1014 w 1036"/>
                <a:gd name="T1" fmla="*/ 284 h 454"/>
                <a:gd name="T2" fmla="*/ 996 w 1036"/>
                <a:gd name="T3" fmla="*/ 274 h 454"/>
                <a:gd name="T4" fmla="*/ 976 w 1036"/>
                <a:gd name="T5" fmla="*/ 270 h 454"/>
                <a:gd name="T6" fmla="*/ 952 w 1036"/>
                <a:gd name="T7" fmla="*/ 268 h 454"/>
                <a:gd name="T8" fmla="*/ 926 w 1036"/>
                <a:gd name="T9" fmla="*/ 256 h 454"/>
                <a:gd name="T10" fmla="*/ 926 w 1036"/>
                <a:gd name="T11" fmla="*/ 256 h 454"/>
                <a:gd name="T12" fmla="*/ 1020 w 1036"/>
                <a:gd name="T13" fmla="*/ 60 h 454"/>
                <a:gd name="T14" fmla="*/ 296 w 1036"/>
                <a:gd name="T15" fmla="*/ 0 h 454"/>
                <a:gd name="T16" fmla="*/ 292 w 1036"/>
                <a:gd name="T17" fmla="*/ 0 h 454"/>
                <a:gd name="T18" fmla="*/ 264 w 1036"/>
                <a:gd name="T19" fmla="*/ 10 h 454"/>
                <a:gd name="T20" fmla="*/ 216 w 1036"/>
                <a:gd name="T21" fmla="*/ 48 h 454"/>
                <a:gd name="T22" fmla="*/ 114 w 1036"/>
                <a:gd name="T23" fmla="*/ 132 h 454"/>
                <a:gd name="T24" fmla="*/ 88 w 1036"/>
                <a:gd name="T25" fmla="*/ 156 h 454"/>
                <a:gd name="T26" fmla="*/ 42 w 1036"/>
                <a:gd name="T27" fmla="*/ 202 h 454"/>
                <a:gd name="T28" fmla="*/ 24 w 1036"/>
                <a:gd name="T29" fmla="*/ 226 h 454"/>
                <a:gd name="T30" fmla="*/ 8 w 1036"/>
                <a:gd name="T31" fmla="*/ 250 h 454"/>
                <a:gd name="T32" fmla="*/ 0 w 1036"/>
                <a:gd name="T33" fmla="*/ 282 h 454"/>
                <a:gd name="T34" fmla="*/ 2 w 1036"/>
                <a:gd name="T35" fmla="*/ 294 h 454"/>
                <a:gd name="T36" fmla="*/ 10 w 1036"/>
                <a:gd name="T37" fmla="*/ 316 h 454"/>
                <a:gd name="T38" fmla="*/ 18 w 1036"/>
                <a:gd name="T39" fmla="*/ 326 h 454"/>
                <a:gd name="T40" fmla="*/ 38 w 1036"/>
                <a:gd name="T41" fmla="*/ 338 h 454"/>
                <a:gd name="T42" fmla="*/ 56 w 1036"/>
                <a:gd name="T43" fmla="*/ 344 h 454"/>
                <a:gd name="T44" fmla="*/ 224 w 1036"/>
                <a:gd name="T45" fmla="*/ 370 h 454"/>
                <a:gd name="T46" fmla="*/ 522 w 1036"/>
                <a:gd name="T47" fmla="*/ 426 h 454"/>
                <a:gd name="T48" fmla="*/ 848 w 1036"/>
                <a:gd name="T49" fmla="*/ 244 h 454"/>
                <a:gd name="T50" fmla="*/ 896 w 1036"/>
                <a:gd name="T51" fmla="*/ 290 h 454"/>
                <a:gd name="T52" fmla="*/ 908 w 1036"/>
                <a:gd name="T53" fmla="*/ 312 h 454"/>
                <a:gd name="T54" fmla="*/ 912 w 1036"/>
                <a:gd name="T55" fmla="*/ 336 h 454"/>
                <a:gd name="T56" fmla="*/ 916 w 1036"/>
                <a:gd name="T57" fmla="*/ 354 h 454"/>
                <a:gd name="T58" fmla="*/ 928 w 1036"/>
                <a:gd name="T59" fmla="*/ 372 h 454"/>
                <a:gd name="T60" fmla="*/ 936 w 1036"/>
                <a:gd name="T61" fmla="*/ 380 h 454"/>
                <a:gd name="T62" fmla="*/ 958 w 1036"/>
                <a:gd name="T63" fmla="*/ 390 h 454"/>
                <a:gd name="T64" fmla="*/ 968 w 1036"/>
                <a:gd name="T65" fmla="*/ 394 h 454"/>
                <a:gd name="T66" fmla="*/ 990 w 1036"/>
                <a:gd name="T67" fmla="*/ 390 h 454"/>
                <a:gd name="T68" fmla="*/ 1014 w 1036"/>
                <a:gd name="T69" fmla="*/ 372 h 454"/>
                <a:gd name="T70" fmla="*/ 1026 w 1036"/>
                <a:gd name="T71" fmla="*/ 358 h 454"/>
                <a:gd name="T72" fmla="*/ 1034 w 1036"/>
                <a:gd name="T73" fmla="*/ 334 h 454"/>
                <a:gd name="T74" fmla="*/ 1036 w 1036"/>
                <a:gd name="T75" fmla="*/ 324 h 454"/>
                <a:gd name="T76" fmla="*/ 1028 w 1036"/>
                <a:gd name="T77" fmla="*/ 304 h 454"/>
                <a:gd name="T78" fmla="*/ 1014 w 1036"/>
                <a:gd name="T79" fmla="*/ 28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6" h="453">
                  <a:moveTo>
                    <a:pt x="1014" y="284"/>
                  </a:moveTo>
                  <a:lnTo>
                    <a:pt x="1014" y="284"/>
                  </a:lnTo>
                  <a:lnTo>
                    <a:pt x="1004" y="278"/>
                  </a:lnTo>
                  <a:lnTo>
                    <a:pt x="996" y="274"/>
                  </a:lnTo>
                  <a:lnTo>
                    <a:pt x="986" y="272"/>
                  </a:lnTo>
                  <a:lnTo>
                    <a:pt x="976" y="270"/>
                  </a:lnTo>
                  <a:lnTo>
                    <a:pt x="976" y="270"/>
                  </a:lnTo>
                  <a:lnTo>
                    <a:pt x="952" y="268"/>
                  </a:lnTo>
                  <a:lnTo>
                    <a:pt x="938" y="264"/>
                  </a:lnTo>
                  <a:lnTo>
                    <a:pt x="926" y="256"/>
                  </a:lnTo>
                  <a:lnTo>
                    <a:pt x="926" y="256"/>
                  </a:lnTo>
                  <a:lnTo>
                    <a:pt x="926" y="256"/>
                  </a:lnTo>
                  <a:lnTo>
                    <a:pt x="880" y="210"/>
                  </a:lnTo>
                  <a:lnTo>
                    <a:pt x="1020" y="60"/>
                  </a:lnTo>
                  <a:lnTo>
                    <a:pt x="296" y="0"/>
                  </a:lnTo>
                  <a:lnTo>
                    <a:pt x="296" y="0"/>
                  </a:lnTo>
                  <a:lnTo>
                    <a:pt x="292" y="0"/>
                  </a:lnTo>
                  <a:lnTo>
                    <a:pt x="292" y="0"/>
                  </a:lnTo>
                  <a:lnTo>
                    <a:pt x="278" y="2"/>
                  </a:lnTo>
                  <a:lnTo>
                    <a:pt x="264" y="10"/>
                  </a:lnTo>
                  <a:lnTo>
                    <a:pt x="264" y="10"/>
                  </a:lnTo>
                  <a:lnTo>
                    <a:pt x="216" y="48"/>
                  </a:lnTo>
                  <a:lnTo>
                    <a:pt x="166" y="86"/>
                  </a:lnTo>
                  <a:lnTo>
                    <a:pt x="114" y="132"/>
                  </a:lnTo>
                  <a:lnTo>
                    <a:pt x="114" y="132"/>
                  </a:lnTo>
                  <a:lnTo>
                    <a:pt x="88" y="156"/>
                  </a:lnTo>
                  <a:lnTo>
                    <a:pt x="64" y="180"/>
                  </a:lnTo>
                  <a:lnTo>
                    <a:pt x="42" y="202"/>
                  </a:lnTo>
                  <a:lnTo>
                    <a:pt x="24" y="226"/>
                  </a:lnTo>
                  <a:lnTo>
                    <a:pt x="24" y="226"/>
                  </a:lnTo>
                  <a:lnTo>
                    <a:pt x="16" y="238"/>
                  </a:lnTo>
                  <a:lnTo>
                    <a:pt x="8" y="250"/>
                  </a:lnTo>
                  <a:lnTo>
                    <a:pt x="2" y="264"/>
                  </a:lnTo>
                  <a:lnTo>
                    <a:pt x="0" y="282"/>
                  </a:lnTo>
                  <a:lnTo>
                    <a:pt x="0" y="282"/>
                  </a:lnTo>
                  <a:lnTo>
                    <a:pt x="2" y="294"/>
                  </a:lnTo>
                  <a:lnTo>
                    <a:pt x="4" y="304"/>
                  </a:lnTo>
                  <a:lnTo>
                    <a:pt x="10" y="316"/>
                  </a:lnTo>
                  <a:lnTo>
                    <a:pt x="18" y="326"/>
                  </a:lnTo>
                  <a:lnTo>
                    <a:pt x="18" y="326"/>
                  </a:lnTo>
                  <a:lnTo>
                    <a:pt x="28" y="334"/>
                  </a:lnTo>
                  <a:lnTo>
                    <a:pt x="38" y="338"/>
                  </a:lnTo>
                  <a:lnTo>
                    <a:pt x="46" y="342"/>
                  </a:lnTo>
                  <a:lnTo>
                    <a:pt x="56" y="344"/>
                  </a:lnTo>
                  <a:lnTo>
                    <a:pt x="56" y="344"/>
                  </a:lnTo>
                  <a:lnTo>
                    <a:pt x="224" y="370"/>
                  </a:lnTo>
                  <a:lnTo>
                    <a:pt x="380" y="398"/>
                  </a:lnTo>
                  <a:lnTo>
                    <a:pt x="522" y="426"/>
                  </a:lnTo>
                  <a:lnTo>
                    <a:pt x="652" y="454"/>
                  </a:lnTo>
                  <a:lnTo>
                    <a:pt x="848" y="244"/>
                  </a:lnTo>
                  <a:lnTo>
                    <a:pt x="896" y="290"/>
                  </a:lnTo>
                  <a:lnTo>
                    <a:pt x="896" y="290"/>
                  </a:lnTo>
                  <a:lnTo>
                    <a:pt x="904" y="300"/>
                  </a:lnTo>
                  <a:lnTo>
                    <a:pt x="908" y="312"/>
                  </a:lnTo>
                  <a:lnTo>
                    <a:pt x="912" y="336"/>
                  </a:lnTo>
                  <a:lnTo>
                    <a:pt x="912" y="336"/>
                  </a:lnTo>
                  <a:lnTo>
                    <a:pt x="914" y="346"/>
                  </a:lnTo>
                  <a:lnTo>
                    <a:pt x="916" y="354"/>
                  </a:lnTo>
                  <a:lnTo>
                    <a:pt x="920" y="364"/>
                  </a:lnTo>
                  <a:lnTo>
                    <a:pt x="928" y="372"/>
                  </a:lnTo>
                  <a:lnTo>
                    <a:pt x="928" y="372"/>
                  </a:lnTo>
                  <a:lnTo>
                    <a:pt x="936" y="380"/>
                  </a:lnTo>
                  <a:lnTo>
                    <a:pt x="946" y="386"/>
                  </a:lnTo>
                  <a:lnTo>
                    <a:pt x="958" y="390"/>
                  </a:lnTo>
                  <a:lnTo>
                    <a:pt x="968" y="394"/>
                  </a:lnTo>
                  <a:lnTo>
                    <a:pt x="968" y="394"/>
                  </a:lnTo>
                  <a:lnTo>
                    <a:pt x="978" y="394"/>
                  </a:lnTo>
                  <a:lnTo>
                    <a:pt x="990" y="390"/>
                  </a:lnTo>
                  <a:lnTo>
                    <a:pt x="1002" y="384"/>
                  </a:lnTo>
                  <a:lnTo>
                    <a:pt x="1014" y="372"/>
                  </a:lnTo>
                  <a:lnTo>
                    <a:pt x="1014" y="372"/>
                  </a:lnTo>
                  <a:lnTo>
                    <a:pt x="1026" y="358"/>
                  </a:lnTo>
                  <a:lnTo>
                    <a:pt x="1032" y="346"/>
                  </a:lnTo>
                  <a:lnTo>
                    <a:pt x="1034" y="334"/>
                  </a:lnTo>
                  <a:lnTo>
                    <a:pt x="1036" y="324"/>
                  </a:lnTo>
                  <a:lnTo>
                    <a:pt x="1036" y="324"/>
                  </a:lnTo>
                  <a:lnTo>
                    <a:pt x="1032" y="314"/>
                  </a:lnTo>
                  <a:lnTo>
                    <a:pt x="1028" y="304"/>
                  </a:lnTo>
                  <a:lnTo>
                    <a:pt x="1022" y="294"/>
                  </a:lnTo>
                  <a:lnTo>
                    <a:pt x="1014" y="284"/>
                  </a:lnTo>
                  <a:lnTo>
                    <a:pt x="1014" y="284"/>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8"/>
            <p:cNvSpPr/>
            <p:nvPr/>
          </p:nvSpPr>
          <p:spPr bwMode="auto">
            <a:xfrm>
              <a:off x="2076359" y="2559065"/>
              <a:ext cx="1910171" cy="1029400"/>
            </a:xfrm>
            <a:custGeom>
              <a:avLst/>
              <a:gdLst>
                <a:gd name="T0" fmla="*/ 376 w 1388"/>
                <a:gd name="T1" fmla="*/ 0 h 748"/>
                <a:gd name="T2" fmla="*/ 246 w 1388"/>
                <a:gd name="T3" fmla="*/ 160 h 748"/>
                <a:gd name="T4" fmla="*/ 254 w 1388"/>
                <a:gd name="T5" fmla="*/ 162 h 748"/>
                <a:gd name="T6" fmla="*/ 274 w 1388"/>
                <a:gd name="T7" fmla="*/ 164 h 748"/>
                <a:gd name="T8" fmla="*/ 304 w 1388"/>
                <a:gd name="T9" fmla="*/ 170 h 748"/>
                <a:gd name="T10" fmla="*/ 328 w 1388"/>
                <a:gd name="T11" fmla="*/ 184 h 748"/>
                <a:gd name="T12" fmla="*/ 336 w 1388"/>
                <a:gd name="T13" fmla="*/ 190 h 748"/>
                <a:gd name="T14" fmla="*/ 358 w 1388"/>
                <a:gd name="T15" fmla="*/ 218 h 748"/>
                <a:gd name="T16" fmla="*/ 370 w 1388"/>
                <a:gd name="T17" fmla="*/ 254 h 748"/>
                <a:gd name="T18" fmla="*/ 370 w 1388"/>
                <a:gd name="T19" fmla="*/ 264 h 748"/>
                <a:gd name="T20" fmla="*/ 362 w 1388"/>
                <a:gd name="T21" fmla="*/ 294 h 748"/>
                <a:gd name="T22" fmla="*/ 346 w 1388"/>
                <a:gd name="T23" fmla="*/ 324 h 748"/>
                <a:gd name="T24" fmla="*/ 338 w 1388"/>
                <a:gd name="T25" fmla="*/ 334 h 748"/>
                <a:gd name="T26" fmla="*/ 318 w 1388"/>
                <a:gd name="T27" fmla="*/ 350 h 748"/>
                <a:gd name="T28" fmla="*/ 298 w 1388"/>
                <a:gd name="T29" fmla="*/ 360 h 748"/>
                <a:gd name="T30" fmla="*/ 278 w 1388"/>
                <a:gd name="T31" fmla="*/ 366 h 748"/>
                <a:gd name="T32" fmla="*/ 258 w 1388"/>
                <a:gd name="T33" fmla="*/ 368 h 748"/>
                <a:gd name="T34" fmla="*/ 238 w 1388"/>
                <a:gd name="T35" fmla="*/ 364 h 748"/>
                <a:gd name="T36" fmla="*/ 206 w 1388"/>
                <a:gd name="T37" fmla="*/ 346 h 748"/>
                <a:gd name="T38" fmla="*/ 194 w 1388"/>
                <a:gd name="T39" fmla="*/ 334 h 748"/>
                <a:gd name="T40" fmla="*/ 174 w 1388"/>
                <a:gd name="T41" fmla="*/ 304 h 748"/>
                <a:gd name="T42" fmla="*/ 166 w 1388"/>
                <a:gd name="T43" fmla="*/ 276 h 748"/>
                <a:gd name="T44" fmla="*/ 164 w 1388"/>
                <a:gd name="T45" fmla="*/ 258 h 748"/>
                <a:gd name="T46" fmla="*/ 150 w 1388"/>
                <a:gd name="T47" fmla="*/ 240 h 748"/>
                <a:gd name="T48" fmla="*/ 0 w 1388"/>
                <a:gd name="T49" fmla="*/ 402 h 748"/>
                <a:gd name="T50" fmla="*/ 246 w 1388"/>
                <a:gd name="T51" fmla="*/ 468 h 748"/>
                <a:gd name="T52" fmla="*/ 434 w 1388"/>
                <a:gd name="T53" fmla="*/ 532 h 748"/>
                <a:gd name="T54" fmla="*/ 574 w 1388"/>
                <a:gd name="T55" fmla="*/ 594 h 748"/>
                <a:gd name="T56" fmla="*/ 672 w 1388"/>
                <a:gd name="T57" fmla="*/ 650 h 748"/>
                <a:gd name="T58" fmla="*/ 712 w 1388"/>
                <a:gd name="T59" fmla="*/ 680 h 748"/>
                <a:gd name="T60" fmla="*/ 760 w 1388"/>
                <a:gd name="T61" fmla="*/ 730 h 748"/>
                <a:gd name="T62" fmla="*/ 1004 w 1388"/>
                <a:gd name="T63" fmla="*/ 502 h 748"/>
                <a:gd name="T64" fmla="*/ 1048 w 1388"/>
                <a:gd name="T65" fmla="*/ 546 h 748"/>
                <a:gd name="T66" fmla="*/ 1060 w 1388"/>
                <a:gd name="T67" fmla="*/ 568 h 748"/>
                <a:gd name="T68" fmla="*/ 1064 w 1388"/>
                <a:gd name="T69" fmla="*/ 592 h 748"/>
                <a:gd name="T70" fmla="*/ 1070 w 1388"/>
                <a:gd name="T71" fmla="*/ 612 h 748"/>
                <a:gd name="T72" fmla="*/ 1080 w 1388"/>
                <a:gd name="T73" fmla="*/ 628 h 748"/>
                <a:gd name="T74" fmla="*/ 1090 w 1388"/>
                <a:gd name="T75" fmla="*/ 636 h 748"/>
                <a:gd name="T76" fmla="*/ 1110 w 1388"/>
                <a:gd name="T77" fmla="*/ 648 h 748"/>
                <a:gd name="T78" fmla="*/ 1122 w 1388"/>
                <a:gd name="T79" fmla="*/ 650 h 748"/>
                <a:gd name="T80" fmla="*/ 1142 w 1388"/>
                <a:gd name="T81" fmla="*/ 646 h 748"/>
                <a:gd name="T82" fmla="*/ 1168 w 1388"/>
                <a:gd name="T83" fmla="*/ 628 h 748"/>
                <a:gd name="T84" fmla="*/ 1178 w 1388"/>
                <a:gd name="T85" fmla="*/ 614 h 748"/>
                <a:gd name="T86" fmla="*/ 1188 w 1388"/>
                <a:gd name="T87" fmla="*/ 590 h 748"/>
                <a:gd name="T88" fmla="*/ 1188 w 1388"/>
                <a:gd name="T89" fmla="*/ 580 h 748"/>
                <a:gd name="T90" fmla="*/ 1182 w 1388"/>
                <a:gd name="T91" fmla="*/ 560 h 748"/>
                <a:gd name="T92" fmla="*/ 1166 w 1388"/>
                <a:gd name="T93" fmla="*/ 540 h 748"/>
                <a:gd name="T94" fmla="*/ 1158 w 1388"/>
                <a:gd name="T95" fmla="*/ 534 h 748"/>
                <a:gd name="T96" fmla="*/ 1140 w 1388"/>
                <a:gd name="T97" fmla="*/ 528 h 748"/>
                <a:gd name="T98" fmla="*/ 1128 w 1388"/>
                <a:gd name="T99" fmla="*/ 526 h 748"/>
                <a:gd name="T100" fmla="*/ 1092 w 1388"/>
                <a:gd name="T101" fmla="*/ 520 h 748"/>
                <a:gd name="T102" fmla="*/ 1080 w 1388"/>
                <a:gd name="T103" fmla="*/ 512 h 748"/>
                <a:gd name="T104" fmla="*/ 1036 w 1388"/>
                <a:gd name="T105" fmla="*/ 470 h 748"/>
                <a:gd name="T106" fmla="*/ 1378 w 1388"/>
                <a:gd name="T107" fmla="*/ 8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8" h="748">
                  <a:moveTo>
                    <a:pt x="1378" y="84"/>
                  </a:moveTo>
                  <a:lnTo>
                    <a:pt x="376" y="0"/>
                  </a:lnTo>
                  <a:lnTo>
                    <a:pt x="236" y="148"/>
                  </a:lnTo>
                  <a:lnTo>
                    <a:pt x="246" y="160"/>
                  </a:lnTo>
                  <a:lnTo>
                    <a:pt x="246" y="160"/>
                  </a:lnTo>
                  <a:lnTo>
                    <a:pt x="254" y="162"/>
                  </a:lnTo>
                  <a:lnTo>
                    <a:pt x="274" y="164"/>
                  </a:lnTo>
                  <a:lnTo>
                    <a:pt x="274" y="164"/>
                  </a:lnTo>
                  <a:lnTo>
                    <a:pt x="288" y="166"/>
                  </a:lnTo>
                  <a:lnTo>
                    <a:pt x="304" y="170"/>
                  </a:lnTo>
                  <a:lnTo>
                    <a:pt x="320" y="178"/>
                  </a:lnTo>
                  <a:lnTo>
                    <a:pt x="328" y="184"/>
                  </a:lnTo>
                  <a:lnTo>
                    <a:pt x="336" y="190"/>
                  </a:lnTo>
                  <a:lnTo>
                    <a:pt x="336" y="190"/>
                  </a:lnTo>
                  <a:lnTo>
                    <a:pt x="348" y="204"/>
                  </a:lnTo>
                  <a:lnTo>
                    <a:pt x="358" y="218"/>
                  </a:lnTo>
                  <a:lnTo>
                    <a:pt x="364" y="236"/>
                  </a:lnTo>
                  <a:lnTo>
                    <a:pt x="370" y="254"/>
                  </a:lnTo>
                  <a:lnTo>
                    <a:pt x="370" y="254"/>
                  </a:lnTo>
                  <a:lnTo>
                    <a:pt x="370" y="264"/>
                  </a:lnTo>
                  <a:lnTo>
                    <a:pt x="368" y="274"/>
                  </a:lnTo>
                  <a:lnTo>
                    <a:pt x="362" y="294"/>
                  </a:lnTo>
                  <a:lnTo>
                    <a:pt x="352" y="314"/>
                  </a:lnTo>
                  <a:lnTo>
                    <a:pt x="346" y="324"/>
                  </a:lnTo>
                  <a:lnTo>
                    <a:pt x="338" y="334"/>
                  </a:lnTo>
                  <a:lnTo>
                    <a:pt x="338" y="334"/>
                  </a:lnTo>
                  <a:lnTo>
                    <a:pt x="328" y="342"/>
                  </a:lnTo>
                  <a:lnTo>
                    <a:pt x="318" y="350"/>
                  </a:lnTo>
                  <a:lnTo>
                    <a:pt x="308" y="356"/>
                  </a:lnTo>
                  <a:lnTo>
                    <a:pt x="298" y="360"/>
                  </a:lnTo>
                  <a:lnTo>
                    <a:pt x="288" y="364"/>
                  </a:lnTo>
                  <a:lnTo>
                    <a:pt x="278" y="366"/>
                  </a:lnTo>
                  <a:lnTo>
                    <a:pt x="268" y="368"/>
                  </a:lnTo>
                  <a:lnTo>
                    <a:pt x="258" y="368"/>
                  </a:lnTo>
                  <a:lnTo>
                    <a:pt x="258" y="368"/>
                  </a:lnTo>
                  <a:lnTo>
                    <a:pt x="238" y="364"/>
                  </a:lnTo>
                  <a:lnTo>
                    <a:pt x="222" y="356"/>
                  </a:lnTo>
                  <a:lnTo>
                    <a:pt x="206" y="346"/>
                  </a:lnTo>
                  <a:lnTo>
                    <a:pt x="194" y="334"/>
                  </a:lnTo>
                  <a:lnTo>
                    <a:pt x="194" y="334"/>
                  </a:lnTo>
                  <a:lnTo>
                    <a:pt x="182" y="320"/>
                  </a:lnTo>
                  <a:lnTo>
                    <a:pt x="174" y="304"/>
                  </a:lnTo>
                  <a:lnTo>
                    <a:pt x="170" y="290"/>
                  </a:lnTo>
                  <a:lnTo>
                    <a:pt x="166" y="276"/>
                  </a:lnTo>
                  <a:lnTo>
                    <a:pt x="166" y="276"/>
                  </a:lnTo>
                  <a:lnTo>
                    <a:pt x="164" y="258"/>
                  </a:lnTo>
                  <a:lnTo>
                    <a:pt x="162" y="252"/>
                  </a:lnTo>
                  <a:lnTo>
                    <a:pt x="150" y="240"/>
                  </a:lnTo>
                  <a:lnTo>
                    <a:pt x="0" y="402"/>
                  </a:lnTo>
                  <a:lnTo>
                    <a:pt x="0" y="402"/>
                  </a:lnTo>
                  <a:lnTo>
                    <a:pt x="130" y="434"/>
                  </a:lnTo>
                  <a:lnTo>
                    <a:pt x="246" y="468"/>
                  </a:lnTo>
                  <a:lnTo>
                    <a:pt x="346" y="500"/>
                  </a:lnTo>
                  <a:lnTo>
                    <a:pt x="434" y="532"/>
                  </a:lnTo>
                  <a:lnTo>
                    <a:pt x="510" y="564"/>
                  </a:lnTo>
                  <a:lnTo>
                    <a:pt x="574" y="594"/>
                  </a:lnTo>
                  <a:lnTo>
                    <a:pt x="628" y="622"/>
                  </a:lnTo>
                  <a:lnTo>
                    <a:pt x="672" y="650"/>
                  </a:lnTo>
                  <a:lnTo>
                    <a:pt x="672" y="650"/>
                  </a:lnTo>
                  <a:lnTo>
                    <a:pt x="712" y="680"/>
                  </a:lnTo>
                  <a:lnTo>
                    <a:pt x="740" y="706"/>
                  </a:lnTo>
                  <a:lnTo>
                    <a:pt x="760" y="730"/>
                  </a:lnTo>
                  <a:lnTo>
                    <a:pt x="774" y="748"/>
                  </a:lnTo>
                  <a:lnTo>
                    <a:pt x="1004" y="502"/>
                  </a:lnTo>
                  <a:lnTo>
                    <a:pt x="1048" y="546"/>
                  </a:lnTo>
                  <a:lnTo>
                    <a:pt x="1048" y="546"/>
                  </a:lnTo>
                  <a:lnTo>
                    <a:pt x="1056" y="556"/>
                  </a:lnTo>
                  <a:lnTo>
                    <a:pt x="1060" y="568"/>
                  </a:lnTo>
                  <a:lnTo>
                    <a:pt x="1064" y="592"/>
                  </a:lnTo>
                  <a:lnTo>
                    <a:pt x="1064" y="592"/>
                  </a:lnTo>
                  <a:lnTo>
                    <a:pt x="1066" y="602"/>
                  </a:lnTo>
                  <a:lnTo>
                    <a:pt x="1070" y="612"/>
                  </a:lnTo>
                  <a:lnTo>
                    <a:pt x="1074" y="620"/>
                  </a:lnTo>
                  <a:lnTo>
                    <a:pt x="1080" y="628"/>
                  </a:lnTo>
                  <a:lnTo>
                    <a:pt x="1080" y="628"/>
                  </a:lnTo>
                  <a:lnTo>
                    <a:pt x="1090" y="636"/>
                  </a:lnTo>
                  <a:lnTo>
                    <a:pt x="1100" y="642"/>
                  </a:lnTo>
                  <a:lnTo>
                    <a:pt x="1110" y="648"/>
                  </a:lnTo>
                  <a:lnTo>
                    <a:pt x="1122" y="650"/>
                  </a:lnTo>
                  <a:lnTo>
                    <a:pt x="1122" y="650"/>
                  </a:lnTo>
                  <a:lnTo>
                    <a:pt x="1132" y="650"/>
                  </a:lnTo>
                  <a:lnTo>
                    <a:pt x="1142" y="646"/>
                  </a:lnTo>
                  <a:lnTo>
                    <a:pt x="1154" y="640"/>
                  </a:lnTo>
                  <a:lnTo>
                    <a:pt x="1168" y="628"/>
                  </a:lnTo>
                  <a:lnTo>
                    <a:pt x="1168" y="628"/>
                  </a:lnTo>
                  <a:lnTo>
                    <a:pt x="1178" y="614"/>
                  </a:lnTo>
                  <a:lnTo>
                    <a:pt x="1186" y="602"/>
                  </a:lnTo>
                  <a:lnTo>
                    <a:pt x="1188" y="590"/>
                  </a:lnTo>
                  <a:lnTo>
                    <a:pt x="1188" y="580"/>
                  </a:lnTo>
                  <a:lnTo>
                    <a:pt x="1188" y="580"/>
                  </a:lnTo>
                  <a:lnTo>
                    <a:pt x="1186" y="570"/>
                  </a:lnTo>
                  <a:lnTo>
                    <a:pt x="1182" y="560"/>
                  </a:lnTo>
                  <a:lnTo>
                    <a:pt x="1174" y="550"/>
                  </a:lnTo>
                  <a:lnTo>
                    <a:pt x="1166" y="540"/>
                  </a:lnTo>
                  <a:lnTo>
                    <a:pt x="1166" y="540"/>
                  </a:lnTo>
                  <a:lnTo>
                    <a:pt x="1158" y="534"/>
                  </a:lnTo>
                  <a:lnTo>
                    <a:pt x="1150" y="530"/>
                  </a:lnTo>
                  <a:lnTo>
                    <a:pt x="1140" y="528"/>
                  </a:lnTo>
                  <a:lnTo>
                    <a:pt x="1128" y="526"/>
                  </a:lnTo>
                  <a:lnTo>
                    <a:pt x="1128" y="526"/>
                  </a:lnTo>
                  <a:lnTo>
                    <a:pt x="1104" y="524"/>
                  </a:lnTo>
                  <a:lnTo>
                    <a:pt x="1092" y="520"/>
                  </a:lnTo>
                  <a:lnTo>
                    <a:pt x="1080" y="512"/>
                  </a:lnTo>
                  <a:lnTo>
                    <a:pt x="1080" y="512"/>
                  </a:lnTo>
                  <a:lnTo>
                    <a:pt x="1078" y="512"/>
                  </a:lnTo>
                  <a:lnTo>
                    <a:pt x="1036" y="470"/>
                  </a:lnTo>
                  <a:lnTo>
                    <a:pt x="1388" y="94"/>
                  </a:lnTo>
                  <a:lnTo>
                    <a:pt x="1378" y="84"/>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9"/>
            <p:cNvSpPr/>
            <p:nvPr/>
          </p:nvSpPr>
          <p:spPr bwMode="auto">
            <a:xfrm>
              <a:off x="3138788" y="2726961"/>
              <a:ext cx="1403728" cy="1439508"/>
            </a:xfrm>
            <a:custGeom>
              <a:avLst/>
              <a:gdLst>
                <a:gd name="T0" fmla="*/ 902 w 1020"/>
                <a:gd name="T1" fmla="*/ 132 h 1046"/>
                <a:gd name="T2" fmla="*/ 936 w 1020"/>
                <a:gd name="T3" fmla="*/ 124 h 1046"/>
                <a:gd name="T4" fmla="*/ 964 w 1020"/>
                <a:gd name="T5" fmla="*/ 114 h 1046"/>
                <a:gd name="T6" fmla="*/ 980 w 1020"/>
                <a:gd name="T7" fmla="*/ 98 h 1046"/>
                <a:gd name="T8" fmla="*/ 994 w 1020"/>
                <a:gd name="T9" fmla="*/ 68 h 1046"/>
                <a:gd name="T10" fmla="*/ 990 w 1020"/>
                <a:gd name="T11" fmla="*/ 46 h 1046"/>
                <a:gd name="T12" fmla="*/ 972 w 1020"/>
                <a:gd name="T13" fmla="*/ 20 h 1046"/>
                <a:gd name="T14" fmla="*/ 940 w 1020"/>
                <a:gd name="T15" fmla="*/ 2 h 1046"/>
                <a:gd name="T16" fmla="*/ 924 w 1020"/>
                <a:gd name="T17" fmla="*/ 0 h 1046"/>
                <a:gd name="T18" fmla="*/ 904 w 1020"/>
                <a:gd name="T19" fmla="*/ 8 h 1046"/>
                <a:gd name="T20" fmla="*/ 886 w 1020"/>
                <a:gd name="T21" fmla="*/ 22 h 1046"/>
                <a:gd name="T22" fmla="*/ 872 w 1020"/>
                <a:gd name="T23" fmla="*/ 48 h 1046"/>
                <a:gd name="T24" fmla="*/ 868 w 1020"/>
                <a:gd name="T25" fmla="*/ 84 h 1046"/>
                <a:gd name="T26" fmla="*/ 858 w 1020"/>
                <a:gd name="T27" fmla="*/ 108 h 1046"/>
                <a:gd name="T28" fmla="*/ 652 w 1020"/>
                <a:gd name="T29" fmla="*/ 4 h 1046"/>
                <a:gd name="T30" fmla="*/ 334 w 1020"/>
                <a:gd name="T31" fmla="*/ 360 h 1046"/>
                <a:gd name="T32" fmla="*/ 362 w 1020"/>
                <a:gd name="T33" fmla="*/ 364 h 1046"/>
                <a:gd name="T34" fmla="*/ 408 w 1020"/>
                <a:gd name="T35" fmla="*/ 378 h 1046"/>
                <a:gd name="T36" fmla="*/ 422 w 1020"/>
                <a:gd name="T37" fmla="*/ 390 h 1046"/>
                <a:gd name="T38" fmla="*/ 452 w 1020"/>
                <a:gd name="T39" fmla="*/ 436 h 1046"/>
                <a:gd name="T40" fmla="*/ 456 w 1020"/>
                <a:gd name="T41" fmla="*/ 464 h 1046"/>
                <a:gd name="T42" fmla="*/ 440 w 1020"/>
                <a:gd name="T43" fmla="*/ 514 h 1046"/>
                <a:gd name="T44" fmla="*/ 424 w 1020"/>
                <a:gd name="T45" fmla="*/ 534 h 1046"/>
                <a:gd name="T46" fmla="*/ 396 w 1020"/>
                <a:gd name="T47" fmla="*/ 556 h 1046"/>
                <a:gd name="T48" fmla="*/ 364 w 1020"/>
                <a:gd name="T49" fmla="*/ 566 h 1046"/>
                <a:gd name="T50" fmla="*/ 344 w 1020"/>
                <a:gd name="T51" fmla="*/ 568 h 1046"/>
                <a:gd name="T52" fmla="*/ 294 w 1020"/>
                <a:gd name="T53" fmla="*/ 546 h 1046"/>
                <a:gd name="T54" fmla="*/ 268 w 1020"/>
                <a:gd name="T55" fmla="*/ 520 h 1046"/>
                <a:gd name="T56" fmla="*/ 254 w 1020"/>
                <a:gd name="T57" fmla="*/ 476 h 1046"/>
                <a:gd name="T58" fmla="*/ 248 w 1020"/>
                <a:gd name="T59" fmla="*/ 452 h 1046"/>
                <a:gd name="T60" fmla="*/ 170 w 1020"/>
                <a:gd name="T61" fmla="*/ 856 h 1046"/>
                <a:gd name="T62" fmla="*/ 110 w 1020"/>
                <a:gd name="T63" fmla="*/ 914 h 1046"/>
                <a:gd name="T64" fmla="*/ 76 w 1020"/>
                <a:gd name="T65" fmla="*/ 922 h 1046"/>
                <a:gd name="T66" fmla="*/ 48 w 1020"/>
                <a:gd name="T67" fmla="*/ 932 h 1046"/>
                <a:gd name="T68" fmla="*/ 32 w 1020"/>
                <a:gd name="T69" fmla="*/ 946 h 1046"/>
                <a:gd name="T70" fmla="*/ 18 w 1020"/>
                <a:gd name="T71" fmla="*/ 978 h 1046"/>
                <a:gd name="T72" fmla="*/ 22 w 1020"/>
                <a:gd name="T73" fmla="*/ 1000 h 1046"/>
                <a:gd name="T74" fmla="*/ 40 w 1020"/>
                <a:gd name="T75" fmla="*/ 1024 h 1046"/>
                <a:gd name="T76" fmla="*/ 76 w 1020"/>
                <a:gd name="T77" fmla="*/ 1046 h 1046"/>
                <a:gd name="T78" fmla="*/ 98 w 1020"/>
                <a:gd name="T79" fmla="*/ 1042 h 1046"/>
                <a:gd name="T80" fmla="*/ 126 w 1020"/>
                <a:gd name="T81" fmla="*/ 1024 h 1046"/>
                <a:gd name="T82" fmla="*/ 138 w 1020"/>
                <a:gd name="T83" fmla="*/ 1006 h 1046"/>
                <a:gd name="T84" fmla="*/ 142 w 1020"/>
                <a:gd name="T85" fmla="*/ 986 h 1046"/>
                <a:gd name="T86" fmla="*/ 154 w 1020"/>
                <a:gd name="T87" fmla="*/ 936 h 1046"/>
                <a:gd name="T88" fmla="*/ 204 w 1020"/>
                <a:gd name="T89" fmla="*/ 888 h 1046"/>
                <a:gd name="T90" fmla="*/ 732 w 1020"/>
                <a:gd name="T91" fmla="*/ 654 h 1046"/>
                <a:gd name="T92" fmla="*/ 704 w 1020"/>
                <a:gd name="T93" fmla="*/ 648 h 1046"/>
                <a:gd name="T94" fmla="*/ 674 w 1020"/>
                <a:gd name="T95" fmla="*/ 642 h 1046"/>
                <a:gd name="T96" fmla="*/ 644 w 1020"/>
                <a:gd name="T97" fmla="*/ 624 h 1046"/>
                <a:gd name="T98" fmla="*/ 622 w 1020"/>
                <a:gd name="T99" fmla="*/ 594 h 1046"/>
                <a:gd name="T100" fmla="*/ 610 w 1020"/>
                <a:gd name="T101" fmla="*/ 560 h 1046"/>
                <a:gd name="T102" fmla="*/ 616 w 1020"/>
                <a:gd name="T103" fmla="*/ 520 h 1046"/>
                <a:gd name="T104" fmla="*/ 642 w 1020"/>
                <a:gd name="T105" fmla="*/ 480 h 1046"/>
                <a:gd name="T106" fmla="*/ 660 w 1020"/>
                <a:gd name="T107" fmla="*/ 464 h 1046"/>
                <a:gd name="T108" fmla="*/ 690 w 1020"/>
                <a:gd name="T109" fmla="*/ 450 h 1046"/>
                <a:gd name="T110" fmla="*/ 720 w 1020"/>
                <a:gd name="T111" fmla="*/ 446 h 1046"/>
                <a:gd name="T112" fmla="*/ 758 w 1020"/>
                <a:gd name="T113" fmla="*/ 458 h 1046"/>
                <a:gd name="T114" fmla="*/ 786 w 1020"/>
                <a:gd name="T115" fmla="*/ 480 h 1046"/>
                <a:gd name="T116" fmla="*/ 810 w 1020"/>
                <a:gd name="T117" fmla="*/ 524 h 1046"/>
                <a:gd name="T118" fmla="*/ 816 w 1020"/>
                <a:gd name="T119" fmla="*/ 556 h 1046"/>
                <a:gd name="T120" fmla="*/ 1020 w 1020"/>
                <a:gd name="T121" fmla="*/ 35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0" h="1046">
                  <a:moveTo>
                    <a:pt x="890" y="140"/>
                  </a:moveTo>
                  <a:lnTo>
                    <a:pt x="890" y="140"/>
                  </a:lnTo>
                  <a:lnTo>
                    <a:pt x="902" y="132"/>
                  </a:lnTo>
                  <a:lnTo>
                    <a:pt x="912" y="128"/>
                  </a:lnTo>
                  <a:lnTo>
                    <a:pt x="936" y="124"/>
                  </a:lnTo>
                  <a:lnTo>
                    <a:pt x="936" y="124"/>
                  </a:lnTo>
                  <a:lnTo>
                    <a:pt x="946" y="122"/>
                  </a:lnTo>
                  <a:lnTo>
                    <a:pt x="956" y="118"/>
                  </a:lnTo>
                  <a:lnTo>
                    <a:pt x="964" y="114"/>
                  </a:lnTo>
                  <a:lnTo>
                    <a:pt x="972" y="108"/>
                  </a:lnTo>
                  <a:lnTo>
                    <a:pt x="972" y="108"/>
                  </a:lnTo>
                  <a:lnTo>
                    <a:pt x="980" y="98"/>
                  </a:lnTo>
                  <a:lnTo>
                    <a:pt x="986" y="88"/>
                  </a:lnTo>
                  <a:lnTo>
                    <a:pt x="992" y="78"/>
                  </a:lnTo>
                  <a:lnTo>
                    <a:pt x="994" y="68"/>
                  </a:lnTo>
                  <a:lnTo>
                    <a:pt x="994" y="68"/>
                  </a:lnTo>
                  <a:lnTo>
                    <a:pt x="994" y="56"/>
                  </a:lnTo>
                  <a:lnTo>
                    <a:pt x="990" y="46"/>
                  </a:lnTo>
                  <a:lnTo>
                    <a:pt x="984" y="34"/>
                  </a:lnTo>
                  <a:lnTo>
                    <a:pt x="972" y="20"/>
                  </a:lnTo>
                  <a:lnTo>
                    <a:pt x="972" y="20"/>
                  </a:lnTo>
                  <a:lnTo>
                    <a:pt x="960" y="12"/>
                  </a:lnTo>
                  <a:lnTo>
                    <a:pt x="950" y="4"/>
                  </a:lnTo>
                  <a:lnTo>
                    <a:pt x="940" y="2"/>
                  </a:lnTo>
                  <a:lnTo>
                    <a:pt x="930" y="0"/>
                  </a:lnTo>
                  <a:lnTo>
                    <a:pt x="930" y="0"/>
                  </a:lnTo>
                  <a:lnTo>
                    <a:pt x="924" y="0"/>
                  </a:lnTo>
                  <a:lnTo>
                    <a:pt x="924" y="0"/>
                  </a:lnTo>
                  <a:lnTo>
                    <a:pt x="914" y="2"/>
                  </a:lnTo>
                  <a:lnTo>
                    <a:pt x="904" y="8"/>
                  </a:lnTo>
                  <a:lnTo>
                    <a:pt x="894" y="14"/>
                  </a:lnTo>
                  <a:lnTo>
                    <a:pt x="886" y="22"/>
                  </a:lnTo>
                  <a:lnTo>
                    <a:pt x="886" y="22"/>
                  </a:lnTo>
                  <a:lnTo>
                    <a:pt x="878" y="30"/>
                  </a:lnTo>
                  <a:lnTo>
                    <a:pt x="874" y="40"/>
                  </a:lnTo>
                  <a:lnTo>
                    <a:pt x="872" y="48"/>
                  </a:lnTo>
                  <a:lnTo>
                    <a:pt x="870" y="60"/>
                  </a:lnTo>
                  <a:lnTo>
                    <a:pt x="870" y="60"/>
                  </a:lnTo>
                  <a:lnTo>
                    <a:pt x="868" y="84"/>
                  </a:lnTo>
                  <a:lnTo>
                    <a:pt x="864" y="96"/>
                  </a:lnTo>
                  <a:lnTo>
                    <a:pt x="858" y="108"/>
                  </a:lnTo>
                  <a:lnTo>
                    <a:pt x="858" y="108"/>
                  </a:lnTo>
                  <a:lnTo>
                    <a:pt x="856" y="110"/>
                  </a:lnTo>
                  <a:lnTo>
                    <a:pt x="812" y="154"/>
                  </a:lnTo>
                  <a:lnTo>
                    <a:pt x="652" y="4"/>
                  </a:lnTo>
                  <a:lnTo>
                    <a:pt x="326" y="352"/>
                  </a:lnTo>
                  <a:lnTo>
                    <a:pt x="334" y="360"/>
                  </a:lnTo>
                  <a:lnTo>
                    <a:pt x="334" y="360"/>
                  </a:lnTo>
                  <a:lnTo>
                    <a:pt x="340" y="362"/>
                  </a:lnTo>
                  <a:lnTo>
                    <a:pt x="362" y="364"/>
                  </a:lnTo>
                  <a:lnTo>
                    <a:pt x="362" y="364"/>
                  </a:lnTo>
                  <a:lnTo>
                    <a:pt x="376" y="366"/>
                  </a:lnTo>
                  <a:lnTo>
                    <a:pt x="392" y="370"/>
                  </a:lnTo>
                  <a:lnTo>
                    <a:pt x="408" y="378"/>
                  </a:lnTo>
                  <a:lnTo>
                    <a:pt x="416" y="384"/>
                  </a:lnTo>
                  <a:lnTo>
                    <a:pt x="422" y="390"/>
                  </a:lnTo>
                  <a:lnTo>
                    <a:pt x="422" y="390"/>
                  </a:lnTo>
                  <a:lnTo>
                    <a:pt x="434" y="404"/>
                  </a:lnTo>
                  <a:lnTo>
                    <a:pt x="444" y="418"/>
                  </a:lnTo>
                  <a:lnTo>
                    <a:pt x="452" y="436"/>
                  </a:lnTo>
                  <a:lnTo>
                    <a:pt x="456" y="454"/>
                  </a:lnTo>
                  <a:lnTo>
                    <a:pt x="456" y="454"/>
                  </a:lnTo>
                  <a:lnTo>
                    <a:pt x="456" y="464"/>
                  </a:lnTo>
                  <a:lnTo>
                    <a:pt x="456" y="474"/>
                  </a:lnTo>
                  <a:lnTo>
                    <a:pt x="450" y="494"/>
                  </a:lnTo>
                  <a:lnTo>
                    <a:pt x="440" y="514"/>
                  </a:lnTo>
                  <a:lnTo>
                    <a:pt x="432" y="524"/>
                  </a:lnTo>
                  <a:lnTo>
                    <a:pt x="424" y="534"/>
                  </a:lnTo>
                  <a:lnTo>
                    <a:pt x="424" y="534"/>
                  </a:lnTo>
                  <a:lnTo>
                    <a:pt x="416" y="542"/>
                  </a:lnTo>
                  <a:lnTo>
                    <a:pt x="406" y="550"/>
                  </a:lnTo>
                  <a:lnTo>
                    <a:pt x="396" y="556"/>
                  </a:lnTo>
                  <a:lnTo>
                    <a:pt x="386" y="560"/>
                  </a:lnTo>
                  <a:lnTo>
                    <a:pt x="374" y="564"/>
                  </a:lnTo>
                  <a:lnTo>
                    <a:pt x="364" y="566"/>
                  </a:lnTo>
                  <a:lnTo>
                    <a:pt x="354" y="568"/>
                  </a:lnTo>
                  <a:lnTo>
                    <a:pt x="344" y="568"/>
                  </a:lnTo>
                  <a:lnTo>
                    <a:pt x="344" y="568"/>
                  </a:lnTo>
                  <a:lnTo>
                    <a:pt x="326" y="564"/>
                  </a:lnTo>
                  <a:lnTo>
                    <a:pt x="308" y="556"/>
                  </a:lnTo>
                  <a:lnTo>
                    <a:pt x="294" y="546"/>
                  </a:lnTo>
                  <a:lnTo>
                    <a:pt x="280" y="534"/>
                  </a:lnTo>
                  <a:lnTo>
                    <a:pt x="280" y="534"/>
                  </a:lnTo>
                  <a:lnTo>
                    <a:pt x="268" y="520"/>
                  </a:lnTo>
                  <a:lnTo>
                    <a:pt x="262" y="504"/>
                  </a:lnTo>
                  <a:lnTo>
                    <a:pt x="256" y="490"/>
                  </a:lnTo>
                  <a:lnTo>
                    <a:pt x="254" y="476"/>
                  </a:lnTo>
                  <a:lnTo>
                    <a:pt x="254" y="476"/>
                  </a:lnTo>
                  <a:lnTo>
                    <a:pt x="250" y="458"/>
                  </a:lnTo>
                  <a:lnTo>
                    <a:pt x="248" y="452"/>
                  </a:lnTo>
                  <a:lnTo>
                    <a:pt x="240" y="444"/>
                  </a:lnTo>
                  <a:lnTo>
                    <a:pt x="0" y="698"/>
                  </a:lnTo>
                  <a:lnTo>
                    <a:pt x="170" y="856"/>
                  </a:lnTo>
                  <a:lnTo>
                    <a:pt x="122" y="906"/>
                  </a:lnTo>
                  <a:lnTo>
                    <a:pt x="122" y="906"/>
                  </a:lnTo>
                  <a:lnTo>
                    <a:pt x="110" y="914"/>
                  </a:lnTo>
                  <a:lnTo>
                    <a:pt x="98" y="918"/>
                  </a:lnTo>
                  <a:lnTo>
                    <a:pt x="76" y="922"/>
                  </a:lnTo>
                  <a:lnTo>
                    <a:pt x="76" y="922"/>
                  </a:lnTo>
                  <a:lnTo>
                    <a:pt x="66" y="924"/>
                  </a:lnTo>
                  <a:lnTo>
                    <a:pt x="56" y="926"/>
                  </a:lnTo>
                  <a:lnTo>
                    <a:pt x="48" y="932"/>
                  </a:lnTo>
                  <a:lnTo>
                    <a:pt x="40" y="938"/>
                  </a:lnTo>
                  <a:lnTo>
                    <a:pt x="40" y="938"/>
                  </a:lnTo>
                  <a:lnTo>
                    <a:pt x="32" y="946"/>
                  </a:lnTo>
                  <a:lnTo>
                    <a:pt x="26" y="956"/>
                  </a:lnTo>
                  <a:lnTo>
                    <a:pt x="20" y="968"/>
                  </a:lnTo>
                  <a:lnTo>
                    <a:pt x="18" y="978"/>
                  </a:lnTo>
                  <a:lnTo>
                    <a:pt x="18" y="978"/>
                  </a:lnTo>
                  <a:lnTo>
                    <a:pt x="18" y="988"/>
                  </a:lnTo>
                  <a:lnTo>
                    <a:pt x="22" y="1000"/>
                  </a:lnTo>
                  <a:lnTo>
                    <a:pt x="28" y="1012"/>
                  </a:lnTo>
                  <a:lnTo>
                    <a:pt x="40" y="1024"/>
                  </a:lnTo>
                  <a:lnTo>
                    <a:pt x="40" y="1024"/>
                  </a:lnTo>
                  <a:lnTo>
                    <a:pt x="52" y="1036"/>
                  </a:lnTo>
                  <a:lnTo>
                    <a:pt x="66" y="1042"/>
                  </a:lnTo>
                  <a:lnTo>
                    <a:pt x="76" y="1046"/>
                  </a:lnTo>
                  <a:lnTo>
                    <a:pt x="88" y="1046"/>
                  </a:lnTo>
                  <a:lnTo>
                    <a:pt x="88" y="1046"/>
                  </a:lnTo>
                  <a:lnTo>
                    <a:pt x="98" y="1042"/>
                  </a:lnTo>
                  <a:lnTo>
                    <a:pt x="108" y="1038"/>
                  </a:lnTo>
                  <a:lnTo>
                    <a:pt x="118" y="1032"/>
                  </a:lnTo>
                  <a:lnTo>
                    <a:pt x="126" y="1024"/>
                  </a:lnTo>
                  <a:lnTo>
                    <a:pt x="126" y="1024"/>
                  </a:lnTo>
                  <a:lnTo>
                    <a:pt x="132" y="1016"/>
                  </a:lnTo>
                  <a:lnTo>
                    <a:pt x="138" y="1006"/>
                  </a:lnTo>
                  <a:lnTo>
                    <a:pt x="140" y="996"/>
                  </a:lnTo>
                  <a:lnTo>
                    <a:pt x="142" y="986"/>
                  </a:lnTo>
                  <a:lnTo>
                    <a:pt x="142" y="986"/>
                  </a:lnTo>
                  <a:lnTo>
                    <a:pt x="144" y="962"/>
                  </a:lnTo>
                  <a:lnTo>
                    <a:pt x="148" y="948"/>
                  </a:lnTo>
                  <a:lnTo>
                    <a:pt x="154" y="936"/>
                  </a:lnTo>
                  <a:lnTo>
                    <a:pt x="154" y="936"/>
                  </a:lnTo>
                  <a:lnTo>
                    <a:pt x="156" y="936"/>
                  </a:lnTo>
                  <a:lnTo>
                    <a:pt x="204" y="888"/>
                  </a:lnTo>
                  <a:lnTo>
                    <a:pt x="370" y="1044"/>
                  </a:lnTo>
                  <a:lnTo>
                    <a:pt x="734" y="656"/>
                  </a:lnTo>
                  <a:lnTo>
                    <a:pt x="732" y="654"/>
                  </a:lnTo>
                  <a:lnTo>
                    <a:pt x="732" y="654"/>
                  </a:lnTo>
                  <a:lnTo>
                    <a:pt x="724" y="652"/>
                  </a:lnTo>
                  <a:lnTo>
                    <a:pt x="704" y="648"/>
                  </a:lnTo>
                  <a:lnTo>
                    <a:pt x="704" y="648"/>
                  </a:lnTo>
                  <a:lnTo>
                    <a:pt x="690" y="646"/>
                  </a:lnTo>
                  <a:lnTo>
                    <a:pt x="674" y="642"/>
                  </a:lnTo>
                  <a:lnTo>
                    <a:pt x="658" y="634"/>
                  </a:lnTo>
                  <a:lnTo>
                    <a:pt x="650" y="630"/>
                  </a:lnTo>
                  <a:lnTo>
                    <a:pt x="644" y="624"/>
                  </a:lnTo>
                  <a:lnTo>
                    <a:pt x="644" y="624"/>
                  </a:lnTo>
                  <a:lnTo>
                    <a:pt x="632" y="610"/>
                  </a:lnTo>
                  <a:lnTo>
                    <a:pt x="622" y="594"/>
                  </a:lnTo>
                  <a:lnTo>
                    <a:pt x="614" y="578"/>
                  </a:lnTo>
                  <a:lnTo>
                    <a:pt x="610" y="560"/>
                  </a:lnTo>
                  <a:lnTo>
                    <a:pt x="610" y="560"/>
                  </a:lnTo>
                  <a:lnTo>
                    <a:pt x="610" y="550"/>
                  </a:lnTo>
                  <a:lnTo>
                    <a:pt x="610" y="540"/>
                  </a:lnTo>
                  <a:lnTo>
                    <a:pt x="616" y="520"/>
                  </a:lnTo>
                  <a:lnTo>
                    <a:pt x="626" y="498"/>
                  </a:lnTo>
                  <a:lnTo>
                    <a:pt x="632" y="490"/>
                  </a:lnTo>
                  <a:lnTo>
                    <a:pt x="642" y="480"/>
                  </a:lnTo>
                  <a:lnTo>
                    <a:pt x="642" y="480"/>
                  </a:lnTo>
                  <a:lnTo>
                    <a:pt x="650" y="472"/>
                  </a:lnTo>
                  <a:lnTo>
                    <a:pt x="660" y="464"/>
                  </a:lnTo>
                  <a:lnTo>
                    <a:pt x="670" y="458"/>
                  </a:lnTo>
                  <a:lnTo>
                    <a:pt x="680" y="452"/>
                  </a:lnTo>
                  <a:lnTo>
                    <a:pt x="690" y="450"/>
                  </a:lnTo>
                  <a:lnTo>
                    <a:pt x="702" y="446"/>
                  </a:lnTo>
                  <a:lnTo>
                    <a:pt x="712" y="446"/>
                  </a:lnTo>
                  <a:lnTo>
                    <a:pt x="720" y="446"/>
                  </a:lnTo>
                  <a:lnTo>
                    <a:pt x="720" y="446"/>
                  </a:lnTo>
                  <a:lnTo>
                    <a:pt x="740" y="450"/>
                  </a:lnTo>
                  <a:lnTo>
                    <a:pt x="758" y="458"/>
                  </a:lnTo>
                  <a:lnTo>
                    <a:pt x="772" y="468"/>
                  </a:lnTo>
                  <a:lnTo>
                    <a:pt x="786" y="480"/>
                  </a:lnTo>
                  <a:lnTo>
                    <a:pt x="786" y="480"/>
                  </a:lnTo>
                  <a:lnTo>
                    <a:pt x="796" y="494"/>
                  </a:lnTo>
                  <a:lnTo>
                    <a:pt x="804" y="510"/>
                  </a:lnTo>
                  <a:lnTo>
                    <a:pt x="810" y="524"/>
                  </a:lnTo>
                  <a:lnTo>
                    <a:pt x="812" y="538"/>
                  </a:lnTo>
                  <a:lnTo>
                    <a:pt x="812" y="538"/>
                  </a:lnTo>
                  <a:lnTo>
                    <a:pt x="816" y="556"/>
                  </a:lnTo>
                  <a:lnTo>
                    <a:pt x="818" y="560"/>
                  </a:lnTo>
                  <a:lnTo>
                    <a:pt x="820" y="564"/>
                  </a:lnTo>
                  <a:lnTo>
                    <a:pt x="1020" y="350"/>
                  </a:lnTo>
                  <a:lnTo>
                    <a:pt x="846" y="186"/>
                  </a:lnTo>
                  <a:lnTo>
                    <a:pt x="890" y="140"/>
                  </a:lnTo>
                  <a:close/>
                </a:path>
              </a:pathLst>
            </a:custGeom>
            <a:blipFill dpi="0" rotWithShape="1">
              <a:blip r:embed="rId7">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10"/>
            <p:cNvSpPr/>
            <p:nvPr/>
          </p:nvSpPr>
          <p:spPr bwMode="auto">
            <a:xfrm>
              <a:off x="3758080" y="3252671"/>
              <a:ext cx="996371" cy="1750530"/>
            </a:xfrm>
            <a:custGeom>
              <a:avLst/>
              <a:gdLst>
                <a:gd name="T0" fmla="*/ 376 w 724"/>
                <a:gd name="T1" fmla="*/ 244 h 1272"/>
                <a:gd name="T2" fmla="*/ 340 w 724"/>
                <a:gd name="T3" fmla="*/ 208 h 1272"/>
                <a:gd name="T4" fmla="*/ 326 w 724"/>
                <a:gd name="T5" fmla="*/ 184 h 1272"/>
                <a:gd name="T6" fmla="*/ 322 w 724"/>
                <a:gd name="T7" fmla="*/ 162 h 1272"/>
                <a:gd name="T8" fmla="*/ 318 w 724"/>
                <a:gd name="T9" fmla="*/ 142 h 1272"/>
                <a:gd name="T10" fmla="*/ 308 w 724"/>
                <a:gd name="T11" fmla="*/ 126 h 1272"/>
                <a:gd name="T12" fmla="*/ 298 w 724"/>
                <a:gd name="T13" fmla="*/ 118 h 1272"/>
                <a:gd name="T14" fmla="*/ 278 w 724"/>
                <a:gd name="T15" fmla="*/ 106 h 1272"/>
                <a:gd name="T16" fmla="*/ 266 w 724"/>
                <a:gd name="T17" fmla="*/ 104 h 1272"/>
                <a:gd name="T18" fmla="*/ 244 w 724"/>
                <a:gd name="T19" fmla="*/ 108 h 1272"/>
                <a:gd name="T20" fmla="*/ 220 w 724"/>
                <a:gd name="T21" fmla="*/ 126 h 1272"/>
                <a:gd name="T22" fmla="*/ 208 w 724"/>
                <a:gd name="T23" fmla="*/ 138 h 1272"/>
                <a:gd name="T24" fmla="*/ 200 w 724"/>
                <a:gd name="T25" fmla="*/ 162 h 1272"/>
                <a:gd name="T26" fmla="*/ 200 w 724"/>
                <a:gd name="T27" fmla="*/ 172 h 1272"/>
                <a:gd name="T28" fmla="*/ 206 w 724"/>
                <a:gd name="T29" fmla="*/ 194 h 1272"/>
                <a:gd name="T30" fmla="*/ 222 w 724"/>
                <a:gd name="T31" fmla="*/ 212 h 1272"/>
                <a:gd name="T32" fmla="*/ 230 w 724"/>
                <a:gd name="T33" fmla="*/ 220 h 1272"/>
                <a:gd name="T34" fmla="*/ 248 w 724"/>
                <a:gd name="T35" fmla="*/ 226 h 1272"/>
                <a:gd name="T36" fmla="*/ 258 w 724"/>
                <a:gd name="T37" fmla="*/ 228 h 1272"/>
                <a:gd name="T38" fmla="*/ 296 w 724"/>
                <a:gd name="T39" fmla="*/ 234 h 1272"/>
                <a:gd name="T40" fmla="*/ 308 w 724"/>
                <a:gd name="T41" fmla="*/ 240 h 1272"/>
                <a:gd name="T42" fmla="*/ 346 w 724"/>
                <a:gd name="T43" fmla="*/ 278 h 1272"/>
                <a:gd name="T44" fmla="*/ 0 w 724"/>
                <a:gd name="T45" fmla="*/ 646 h 1272"/>
                <a:gd name="T46" fmla="*/ 28 w 724"/>
                <a:gd name="T47" fmla="*/ 666 h 1272"/>
                <a:gd name="T48" fmla="*/ 68 w 724"/>
                <a:gd name="T49" fmla="*/ 710 h 1272"/>
                <a:gd name="T50" fmla="*/ 92 w 724"/>
                <a:gd name="T51" fmla="*/ 744 h 1272"/>
                <a:gd name="T52" fmla="*/ 148 w 724"/>
                <a:gd name="T53" fmla="*/ 838 h 1272"/>
                <a:gd name="T54" fmla="*/ 212 w 724"/>
                <a:gd name="T55" fmla="*/ 974 h 1272"/>
                <a:gd name="T56" fmla="*/ 286 w 724"/>
                <a:gd name="T57" fmla="*/ 1160 h 1272"/>
                <a:gd name="T58" fmla="*/ 484 w 724"/>
                <a:gd name="T59" fmla="*/ 1102 h 1272"/>
                <a:gd name="T60" fmla="*/ 464 w 724"/>
                <a:gd name="T61" fmla="*/ 1100 h 1272"/>
                <a:gd name="T62" fmla="*/ 450 w 724"/>
                <a:gd name="T63" fmla="*/ 1098 h 1272"/>
                <a:gd name="T64" fmla="*/ 418 w 724"/>
                <a:gd name="T65" fmla="*/ 1086 h 1272"/>
                <a:gd name="T66" fmla="*/ 402 w 724"/>
                <a:gd name="T67" fmla="*/ 1074 h 1272"/>
                <a:gd name="T68" fmla="*/ 390 w 724"/>
                <a:gd name="T69" fmla="*/ 1060 h 1272"/>
                <a:gd name="T70" fmla="*/ 372 w 724"/>
                <a:gd name="T71" fmla="*/ 1028 h 1272"/>
                <a:gd name="T72" fmla="*/ 368 w 724"/>
                <a:gd name="T73" fmla="*/ 1010 h 1272"/>
                <a:gd name="T74" fmla="*/ 370 w 724"/>
                <a:gd name="T75" fmla="*/ 990 h 1272"/>
                <a:gd name="T76" fmla="*/ 386 w 724"/>
                <a:gd name="T77" fmla="*/ 950 h 1272"/>
                <a:gd name="T78" fmla="*/ 400 w 724"/>
                <a:gd name="T79" fmla="*/ 930 h 1272"/>
                <a:gd name="T80" fmla="*/ 410 w 724"/>
                <a:gd name="T81" fmla="*/ 922 h 1272"/>
                <a:gd name="T82" fmla="*/ 430 w 724"/>
                <a:gd name="T83" fmla="*/ 908 h 1272"/>
                <a:gd name="T84" fmla="*/ 450 w 724"/>
                <a:gd name="T85" fmla="*/ 900 h 1272"/>
                <a:gd name="T86" fmla="*/ 470 w 724"/>
                <a:gd name="T87" fmla="*/ 896 h 1272"/>
                <a:gd name="T88" fmla="*/ 480 w 724"/>
                <a:gd name="T89" fmla="*/ 896 h 1272"/>
                <a:gd name="T90" fmla="*/ 516 w 724"/>
                <a:gd name="T91" fmla="*/ 908 h 1272"/>
                <a:gd name="T92" fmla="*/ 544 w 724"/>
                <a:gd name="T93" fmla="*/ 930 h 1272"/>
                <a:gd name="T94" fmla="*/ 556 w 724"/>
                <a:gd name="T95" fmla="*/ 944 h 1272"/>
                <a:gd name="T96" fmla="*/ 568 w 724"/>
                <a:gd name="T97" fmla="*/ 974 h 1272"/>
                <a:gd name="T98" fmla="*/ 572 w 724"/>
                <a:gd name="T99" fmla="*/ 988 h 1272"/>
                <a:gd name="T100" fmla="*/ 724 w 724"/>
                <a:gd name="T101" fmla="*/ 844 h 1272"/>
                <a:gd name="T102" fmla="*/ 606 w 724"/>
                <a:gd name="T10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1272">
                  <a:moveTo>
                    <a:pt x="606" y="0"/>
                  </a:moveTo>
                  <a:lnTo>
                    <a:pt x="376" y="244"/>
                  </a:lnTo>
                  <a:lnTo>
                    <a:pt x="340" y="208"/>
                  </a:lnTo>
                  <a:lnTo>
                    <a:pt x="340" y="208"/>
                  </a:lnTo>
                  <a:lnTo>
                    <a:pt x="332" y="196"/>
                  </a:lnTo>
                  <a:lnTo>
                    <a:pt x="326" y="184"/>
                  </a:lnTo>
                  <a:lnTo>
                    <a:pt x="322" y="162"/>
                  </a:lnTo>
                  <a:lnTo>
                    <a:pt x="322" y="162"/>
                  </a:lnTo>
                  <a:lnTo>
                    <a:pt x="320" y="152"/>
                  </a:lnTo>
                  <a:lnTo>
                    <a:pt x="318" y="142"/>
                  </a:lnTo>
                  <a:lnTo>
                    <a:pt x="314" y="134"/>
                  </a:lnTo>
                  <a:lnTo>
                    <a:pt x="308" y="126"/>
                  </a:lnTo>
                  <a:lnTo>
                    <a:pt x="308" y="126"/>
                  </a:lnTo>
                  <a:lnTo>
                    <a:pt x="298" y="118"/>
                  </a:lnTo>
                  <a:lnTo>
                    <a:pt x="288" y="110"/>
                  </a:lnTo>
                  <a:lnTo>
                    <a:pt x="278" y="106"/>
                  </a:lnTo>
                  <a:lnTo>
                    <a:pt x="266" y="104"/>
                  </a:lnTo>
                  <a:lnTo>
                    <a:pt x="266" y="104"/>
                  </a:lnTo>
                  <a:lnTo>
                    <a:pt x="256" y="104"/>
                  </a:lnTo>
                  <a:lnTo>
                    <a:pt x="244" y="108"/>
                  </a:lnTo>
                  <a:lnTo>
                    <a:pt x="232" y="114"/>
                  </a:lnTo>
                  <a:lnTo>
                    <a:pt x="220" y="126"/>
                  </a:lnTo>
                  <a:lnTo>
                    <a:pt x="220" y="126"/>
                  </a:lnTo>
                  <a:lnTo>
                    <a:pt x="208" y="138"/>
                  </a:lnTo>
                  <a:lnTo>
                    <a:pt x="202" y="150"/>
                  </a:lnTo>
                  <a:lnTo>
                    <a:pt x="200" y="162"/>
                  </a:lnTo>
                  <a:lnTo>
                    <a:pt x="200" y="172"/>
                  </a:lnTo>
                  <a:lnTo>
                    <a:pt x="200" y="172"/>
                  </a:lnTo>
                  <a:lnTo>
                    <a:pt x="202" y="184"/>
                  </a:lnTo>
                  <a:lnTo>
                    <a:pt x="206" y="194"/>
                  </a:lnTo>
                  <a:lnTo>
                    <a:pt x="212" y="204"/>
                  </a:lnTo>
                  <a:lnTo>
                    <a:pt x="222" y="212"/>
                  </a:lnTo>
                  <a:lnTo>
                    <a:pt x="222" y="212"/>
                  </a:lnTo>
                  <a:lnTo>
                    <a:pt x="230" y="220"/>
                  </a:lnTo>
                  <a:lnTo>
                    <a:pt x="238" y="224"/>
                  </a:lnTo>
                  <a:lnTo>
                    <a:pt x="248" y="226"/>
                  </a:lnTo>
                  <a:lnTo>
                    <a:pt x="258" y="228"/>
                  </a:lnTo>
                  <a:lnTo>
                    <a:pt x="258" y="228"/>
                  </a:lnTo>
                  <a:lnTo>
                    <a:pt x="284" y="230"/>
                  </a:lnTo>
                  <a:lnTo>
                    <a:pt x="296" y="234"/>
                  </a:lnTo>
                  <a:lnTo>
                    <a:pt x="308" y="240"/>
                  </a:lnTo>
                  <a:lnTo>
                    <a:pt x="308" y="240"/>
                  </a:lnTo>
                  <a:lnTo>
                    <a:pt x="308" y="242"/>
                  </a:lnTo>
                  <a:lnTo>
                    <a:pt x="346" y="278"/>
                  </a:lnTo>
                  <a:lnTo>
                    <a:pt x="0" y="646"/>
                  </a:lnTo>
                  <a:lnTo>
                    <a:pt x="0" y="646"/>
                  </a:lnTo>
                  <a:lnTo>
                    <a:pt x="12" y="654"/>
                  </a:lnTo>
                  <a:lnTo>
                    <a:pt x="28" y="666"/>
                  </a:lnTo>
                  <a:lnTo>
                    <a:pt x="46" y="684"/>
                  </a:lnTo>
                  <a:lnTo>
                    <a:pt x="68" y="710"/>
                  </a:lnTo>
                  <a:lnTo>
                    <a:pt x="68" y="710"/>
                  </a:lnTo>
                  <a:lnTo>
                    <a:pt x="92" y="744"/>
                  </a:lnTo>
                  <a:lnTo>
                    <a:pt x="120" y="786"/>
                  </a:lnTo>
                  <a:lnTo>
                    <a:pt x="148" y="838"/>
                  </a:lnTo>
                  <a:lnTo>
                    <a:pt x="180" y="902"/>
                  </a:lnTo>
                  <a:lnTo>
                    <a:pt x="212" y="974"/>
                  </a:lnTo>
                  <a:lnTo>
                    <a:pt x="248" y="1060"/>
                  </a:lnTo>
                  <a:lnTo>
                    <a:pt x="286" y="1160"/>
                  </a:lnTo>
                  <a:lnTo>
                    <a:pt x="324" y="1272"/>
                  </a:lnTo>
                  <a:lnTo>
                    <a:pt x="484" y="1102"/>
                  </a:lnTo>
                  <a:lnTo>
                    <a:pt x="484" y="1102"/>
                  </a:lnTo>
                  <a:lnTo>
                    <a:pt x="464" y="1100"/>
                  </a:lnTo>
                  <a:lnTo>
                    <a:pt x="464" y="1100"/>
                  </a:lnTo>
                  <a:lnTo>
                    <a:pt x="450" y="1098"/>
                  </a:lnTo>
                  <a:lnTo>
                    <a:pt x="434" y="1092"/>
                  </a:lnTo>
                  <a:lnTo>
                    <a:pt x="418" y="1086"/>
                  </a:lnTo>
                  <a:lnTo>
                    <a:pt x="410" y="1080"/>
                  </a:lnTo>
                  <a:lnTo>
                    <a:pt x="402" y="1074"/>
                  </a:lnTo>
                  <a:lnTo>
                    <a:pt x="402" y="1074"/>
                  </a:lnTo>
                  <a:lnTo>
                    <a:pt x="390" y="1060"/>
                  </a:lnTo>
                  <a:lnTo>
                    <a:pt x="380" y="1046"/>
                  </a:lnTo>
                  <a:lnTo>
                    <a:pt x="372" y="1028"/>
                  </a:lnTo>
                  <a:lnTo>
                    <a:pt x="368" y="1010"/>
                  </a:lnTo>
                  <a:lnTo>
                    <a:pt x="368" y="1010"/>
                  </a:lnTo>
                  <a:lnTo>
                    <a:pt x="368" y="1000"/>
                  </a:lnTo>
                  <a:lnTo>
                    <a:pt x="370" y="990"/>
                  </a:lnTo>
                  <a:lnTo>
                    <a:pt x="374" y="970"/>
                  </a:lnTo>
                  <a:lnTo>
                    <a:pt x="386" y="950"/>
                  </a:lnTo>
                  <a:lnTo>
                    <a:pt x="392" y="940"/>
                  </a:lnTo>
                  <a:lnTo>
                    <a:pt x="400" y="930"/>
                  </a:lnTo>
                  <a:lnTo>
                    <a:pt x="400" y="930"/>
                  </a:lnTo>
                  <a:lnTo>
                    <a:pt x="410" y="922"/>
                  </a:lnTo>
                  <a:lnTo>
                    <a:pt x="420" y="914"/>
                  </a:lnTo>
                  <a:lnTo>
                    <a:pt x="430" y="908"/>
                  </a:lnTo>
                  <a:lnTo>
                    <a:pt x="440" y="904"/>
                  </a:lnTo>
                  <a:lnTo>
                    <a:pt x="450" y="900"/>
                  </a:lnTo>
                  <a:lnTo>
                    <a:pt x="460" y="898"/>
                  </a:lnTo>
                  <a:lnTo>
                    <a:pt x="470" y="896"/>
                  </a:lnTo>
                  <a:lnTo>
                    <a:pt x="480" y="896"/>
                  </a:lnTo>
                  <a:lnTo>
                    <a:pt x="480" y="896"/>
                  </a:lnTo>
                  <a:lnTo>
                    <a:pt x="500" y="900"/>
                  </a:lnTo>
                  <a:lnTo>
                    <a:pt x="516" y="908"/>
                  </a:lnTo>
                  <a:lnTo>
                    <a:pt x="532" y="918"/>
                  </a:lnTo>
                  <a:lnTo>
                    <a:pt x="544" y="930"/>
                  </a:lnTo>
                  <a:lnTo>
                    <a:pt x="544" y="930"/>
                  </a:lnTo>
                  <a:lnTo>
                    <a:pt x="556" y="944"/>
                  </a:lnTo>
                  <a:lnTo>
                    <a:pt x="564" y="960"/>
                  </a:lnTo>
                  <a:lnTo>
                    <a:pt x="568" y="974"/>
                  </a:lnTo>
                  <a:lnTo>
                    <a:pt x="572" y="988"/>
                  </a:lnTo>
                  <a:lnTo>
                    <a:pt x="572" y="988"/>
                  </a:lnTo>
                  <a:lnTo>
                    <a:pt x="574" y="1004"/>
                  </a:lnTo>
                  <a:lnTo>
                    <a:pt x="724" y="844"/>
                  </a:lnTo>
                  <a:lnTo>
                    <a:pt x="608" y="4"/>
                  </a:lnTo>
                  <a:lnTo>
                    <a:pt x="606" y="0"/>
                  </a:lnTo>
                  <a:close/>
                </a:path>
              </a:pathLst>
            </a:custGeom>
            <a:blipFill dpi="0" rotWithShape="1">
              <a:blip r:embed="rId8">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1"/>
            <p:cNvSpPr/>
            <p:nvPr/>
          </p:nvSpPr>
          <p:spPr bwMode="auto">
            <a:xfrm>
              <a:off x="2607573" y="3737094"/>
              <a:ext cx="993619" cy="1032152"/>
            </a:xfrm>
            <a:custGeom>
              <a:avLst/>
              <a:gdLst>
                <a:gd name="T0" fmla="*/ 572 w 722"/>
                <a:gd name="T1" fmla="*/ 228 h 750"/>
                <a:gd name="T2" fmla="*/ 568 w 722"/>
                <a:gd name="T3" fmla="*/ 256 h 750"/>
                <a:gd name="T4" fmla="*/ 564 w 722"/>
                <a:gd name="T5" fmla="*/ 270 h 750"/>
                <a:gd name="T6" fmla="*/ 552 w 722"/>
                <a:gd name="T7" fmla="*/ 302 h 750"/>
                <a:gd name="T8" fmla="*/ 542 w 722"/>
                <a:gd name="T9" fmla="*/ 318 h 750"/>
                <a:gd name="T10" fmla="*/ 528 w 722"/>
                <a:gd name="T11" fmla="*/ 330 h 750"/>
                <a:gd name="T12" fmla="*/ 496 w 722"/>
                <a:gd name="T13" fmla="*/ 348 h 750"/>
                <a:gd name="T14" fmla="*/ 478 w 722"/>
                <a:gd name="T15" fmla="*/ 352 h 750"/>
                <a:gd name="T16" fmla="*/ 458 w 722"/>
                <a:gd name="T17" fmla="*/ 350 h 750"/>
                <a:gd name="T18" fmla="*/ 418 w 722"/>
                <a:gd name="T19" fmla="*/ 334 h 750"/>
                <a:gd name="T20" fmla="*/ 398 w 722"/>
                <a:gd name="T21" fmla="*/ 320 h 750"/>
                <a:gd name="T22" fmla="*/ 390 w 722"/>
                <a:gd name="T23" fmla="*/ 310 h 750"/>
                <a:gd name="T24" fmla="*/ 376 w 722"/>
                <a:gd name="T25" fmla="*/ 290 h 750"/>
                <a:gd name="T26" fmla="*/ 368 w 722"/>
                <a:gd name="T27" fmla="*/ 270 h 750"/>
                <a:gd name="T28" fmla="*/ 364 w 722"/>
                <a:gd name="T29" fmla="*/ 250 h 750"/>
                <a:gd name="T30" fmla="*/ 364 w 722"/>
                <a:gd name="T31" fmla="*/ 240 h 750"/>
                <a:gd name="T32" fmla="*/ 376 w 722"/>
                <a:gd name="T33" fmla="*/ 204 h 750"/>
                <a:gd name="T34" fmla="*/ 398 w 722"/>
                <a:gd name="T35" fmla="*/ 176 h 750"/>
                <a:gd name="T36" fmla="*/ 412 w 722"/>
                <a:gd name="T37" fmla="*/ 164 h 750"/>
                <a:gd name="T38" fmla="*/ 442 w 722"/>
                <a:gd name="T39" fmla="*/ 152 h 750"/>
                <a:gd name="T40" fmla="*/ 456 w 722"/>
                <a:gd name="T41" fmla="*/ 148 h 750"/>
                <a:gd name="T42" fmla="*/ 480 w 722"/>
                <a:gd name="T43" fmla="*/ 144 h 750"/>
                <a:gd name="T44" fmla="*/ 354 w 722"/>
                <a:gd name="T45" fmla="*/ 0 h 750"/>
                <a:gd name="T46" fmla="*/ 0 w 722"/>
                <a:gd name="T47" fmla="*/ 518 h 750"/>
                <a:gd name="T48" fmla="*/ 84 w 722"/>
                <a:gd name="T49" fmla="*/ 578 h 750"/>
                <a:gd name="T50" fmla="*/ 86 w 722"/>
                <a:gd name="T51" fmla="*/ 572 h 750"/>
                <a:gd name="T52" fmla="*/ 90 w 722"/>
                <a:gd name="T53" fmla="*/ 552 h 750"/>
                <a:gd name="T54" fmla="*/ 96 w 722"/>
                <a:gd name="T55" fmla="*/ 522 h 750"/>
                <a:gd name="T56" fmla="*/ 108 w 722"/>
                <a:gd name="T57" fmla="*/ 498 h 750"/>
                <a:gd name="T58" fmla="*/ 116 w 722"/>
                <a:gd name="T59" fmla="*/ 490 h 750"/>
                <a:gd name="T60" fmla="*/ 144 w 722"/>
                <a:gd name="T61" fmla="*/ 468 h 750"/>
                <a:gd name="T62" fmla="*/ 180 w 722"/>
                <a:gd name="T63" fmla="*/ 456 h 750"/>
                <a:gd name="T64" fmla="*/ 188 w 722"/>
                <a:gd name="T65" fmla="*/ 456 h 750"/>
                <a:gd name="T66" fmla="*/ 218 w 722"/>
                <a:gd name="T67" fmla="*/ 462 h 750"/>
                <a:gd name="T68" fmla="*/ 250 w 722"/>
                <a:gd name="T69" fmla="*/ 480 h 750"/>
                <a:gd name="T70" fmla="*/ 258 w 722"/>
                <a:gd name="T71" fmla="*/ 488 h 750"/>
                <a:gd name="T72" fmla="*/ 274 w 722"/>
                <a:gd name="T73" fmla="*/ 506 h 750"/>
                <a:gd name="T74" fmla="*/ 286 w 722"/>
                <a:gd name="T75" fmla="*/ 526 h 750"/>
                <a:gd name="T76" fmla="*/ 292 w 722"/>
                <a:gd name="T77" fmla="*/ 548 h 750"/>
                <a:gd name="T78" fmla="*/ 292 w 722"/>
                <a:gd name="T79" fmla="*/ 568 h 750"/>
                <a:gd name="T80" fmla="*/ 288 w 722"/>
                <a:gd name="T81" fmla="*/ 586 h 750"/>
                <a:gd name="T82" fmla="*/ 270 w 722"/>
                <a:gd name="T83" fmla="*/ 618 h 750"/>
                <a:gd name="T84" fmla="*/ 258 w 722"/>
                <a:gd name="T85" fmla="*/ 632 h 750"/>
                <a:gd name="T86" fmla="*/ 230 w 722"/>
                <a:gd name="T87" fmla="*/ 652 h 750"/>
                <a:gd name="T88" fmla="*/ 200 w 722"/>
                <a:gd name="T89" fmla="*/ 658 h 750"/>
                <a:gd name="T90" fmla="*/ 182 w 722"/>
                <a:gd name="T91" fmla="*/ 662 h 750"/>
                <a:gd name="T92" fmla="*/ 168 w 722"/>
                <a:gd name="T93" fmla="*/ 674 h 750"/>
                <a:gd name="T94" fmla="*/ 658 w 722"/>
                <a:gd name="T95" fmla="*/ 414 h 750"/>
                <a:gd name="T96" fmla="*/ 584 w 722"/>
                <a:gd name="T97" fmla="*/ 216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2" h="750">
                  <a:moveTo>
                    <a:pt x="572" y="228"/>
                  </a:moveTo>
                  <a:lnTo>
                    <a:pt x="572" y="228"/>
                  </a:lnTo>
                  <a:lnTo>
                    <a:pt x="570" y="236"/>
                  </a:lnTo>
                  <a:lnTo>
                    <a:pt x="568" y="256"/>
                  </a:lnTo>
                  <a:lnTo>
                    <a:pt x="568" y="256"/>
                  </a:lnTo>
                  <a:lnTo>
                    <a:pt x="564" y="270"/>
                  </a:lnTo>
                  <a:lnTo>
                    <a:pt x="560" y="286"/>
                  </a:lnTo>
                  <a:lnTo>
                    <a:pt x="552" y="302"/>
                  </a:lnTo>
                  <a:lnTo>
                    <a:pt x="548" y="310"/>
                  </a:lnTo>
                  <a:lnTo>
                    <a:pt x="542" y="318"/>
                  </a:lnTo>
                  <a:lnTo>
                    <a:pt x="542" y="318"/>
                  </a:lnTo>
                  <a:lnTo>
                    <a:pt x="528" y="330"/>
                  </a:lnTo>
                  <a:lnTo>
                    <a:pt x="514" y="340"/>
                  </a:lnTo>
                  <a:lnTo>
                    <a:pt x="496" y="348"/>
                  </a:lnTo>
                  <a:lnTo>
                    <a:pt x="478" y="352"/>
                  </a:lnTo>
                  <a:lnTo>
                    <a:pt x="478" y="352"/>
                  </a:lnTo>
                  <a:lnTo>
                    <a:pt x="468" y="352"/>
                  </a:lnTo>
                  <a:lnTo>
                    <a:pt x="458" y="350"/>
                  </a:lnTo>
                  <a:lnTo>
                    <a:pt x="438" y="346"/>
                  </a:lnTo>
                  <a:lnTo>
                    <a:pt x="418" y="334"/>
                  </a:lnTo>
                  <a:lnTo>
                    <a:pt x="408" y="328"/>
                  </a:lnTo>
                  <a:lnTo>
                    <a:pt x="398" y="320"/>
                  </a:lnTo>
                  <a:lnTo>
                    <a:pt x="398" y="320"/>
                  </a:lnTo>
                  <a:lnTo>
                    <a:pt x="390" y="310"/>
                  </a:lnTo>
                  <a:lnTo>
                    <a:pt x="382" y="300"/>
                  </a:lnTo>
                  <a:lnTo>
                    <a:pt x="376" y="290"/>
                  </a:lnTo>
                  <a:lnTo>
                    <a:pt x="370" y="280"/>
                  </a:lnTo>
                  <a:lnTo>
                    <a:pt x="368" y="270"/>
                  </a:lnTo>
                  <a:lnTo>
                    <a:pt x="364" y="260"/>
                  </a:lnTo>
                  <a:lnTo>
                    <a:pt x="364" y="250"/>
                  </a:lnTo>
                  <a:lnTo>
                    <a:pt x="364" y="240"/>
                  </a:lnTo>
                  <a:lnTo>
                    <a:pt x="364" y="240"/>
                  </a:lnTo>
                  <a:lnTo>
                    <a:pt x="368" y="220"/>
                  </a:lnTo>
                  <a:lnTo>
                    <a:pt x="376" y="204"/>
                  </a:lnTo>
                  <a:lnTo>
                    <a:pt x="386" y="188"/>
                  </a:lnTo>
                  <a:lnTo>
                    <a:pt x="398" y="176"/>
                  </a:lnTo>
                  <a:lnTo>
                    <a:pt x="398" y="176"/>
                  </a:lnTo>
                  <a:lnTo>
                    <a:pt x="412" y="164"/>
                  </a:lnTo>
                  <a:lnTo>
                    <a:pt x="428" y="156"/>
                  </a:lnTo>
                  <a:lnTo>
                    <a:pt x="442" y="152"/>
                  </a:lnTo>
                  <a:lnTo>
                    <a:pt x="456" y="148"/>
                  </a:lnTo>
                  <a:lnTo>
                    <a:pt x="456" y="148"/>
                  </a:lnTo>
                  <a:lnTo>
                    <a:pt x="474" y="146"/>
                  </a:lnTo>
                  <a:lnTo>
                    <a:pt x="480" y="144"/>
                  </a:lnTo>
                  <a:lnTo>
                    <a:pt x="492" y="130"/>
                  </a:lnTo>
                  <a:lnTo>
                    <a:pt x="354" y="0"/>
                  </a:lnTo>
                  <a:lnTo>
                    <a:pt x="348" y="4"/>
                  </a:lnTo>
                  <a:lnTo>
                    <a:pt x="0" y="518"/>
                  </a:lnTo>
                  <a:lnTo>
                    <a:pt x="76" y="588"/>
                  </a:lnTo>
                  <a:lnTo>
                    <a:pt x="84" y="578"/>
                  </a:lnTo>
                  <a:lnTo>
                    <a:pt x="84" y="578"/>
                  </a:lnTo>
                  <a:lnTo>
                    <a:pt x="86" y="572"/>
                  </a:lnTo>
                  <a:lnTo>
                    <a:pt x="90" y="552"/>
                  </a:lnTo>
                  <a:lnTo>
                    <a:pt x="90" y="552"/>
                  </a:lnTo>
                  <a:lnTo>
                    <a:pt x="92" y="538"/>
                  </a:lnTo>
                  <a:lnTo>
                    <a:pt x="96" y="522"/>
                  </a:lnTo>
                  <a:lnTo>
                    <a:pt x="104" y="506"/>
                  </a:lnTo>
                  <a:lnTo>
                    <a:pt x="108" y="498"/>
                  </a:lnTo>
                  <a:lnTo>
                    <a:pt x="116" y="490"/>
                  </a:lnTo>
                  <a:lnTo>
                    <a:pt x="116" y="490"/>
                  </a:lnTo>
                  <a:lnTo>
                    <a:pt x="128" y="478"/>
                  </a:lnTo>
                  <a:lnTo>
                    <a:pt x="144" y="468"/>
                  </a:lnTo>
                  <a:lnTo>
                    <a:pt x="160" y="460"/>
                  </a:lnTo>
                  <a:lnTo>
                    <a:pt x="180" y="456"/>
                  </a:lnTo>
                  <a:lnTo>
                    <a:pt x="180" y="456"/>
                  </a:lnTo>
                  <a:lnTo>
                    <a:pt x="188" y="456"/>
                  </a:lnTo>
                  <a:lnTo>
                    <a:pt x="198" y="456"/>
                  </a:lnTo>
                  <a:lnTo>
                    <a:pt x="218" y="462"/>
                  </a:lnTo>
                  <a:lnTo>
                    <a:pt x="240" y="472"/>
                  </a:lnTo>
                  <a:lnTo>
                    <a:pt x="250" y="480"/>
                  </a:lnTo>
                  <a:lnTo>
                    <a:pt x="258" y="488"/>
                  </a:lnTo>
                  <a:lnTo>
                    <a:pt x="258" y="488"/>
                  </a:lnTo>
                  <a:lnTo>
                    <a:pt x="268" y="496"/>
                  </a:lnTo>
                  <a:lnTo>
                    <a:pt x="274" y="506"/>
                  </a:lnTo>
                  <a:lnTo>
                    <a:pt x="280" y="516"/>
                  </a:lnTo>
                  <a:lnTo>
                    <a:pt x="286" y="526"/>
                  </a:lnTo>
                  <a:lnTo>
                    <a:pt x="290" y="538"/>
                  </a:lnTo>
                  <a:lnTo>
                    <a:pt x="292" y="548"/>
                  </a:lnTo>
                  <a:lnTo>
                    <a:pt x="292" y="558"/>
                  </a:lnTo>
                  <a:lnTo>
                    <a:pt x="292" y="568"/>
                  </a:lnTo>
                  <a:lnTo>
                    <a:pt x="292" y="568"/>
                  </a:lnTo>
                  <a:lnTo>
                    <a:pt x="288" y="586"/>
                  </a:lnTo>
                  <a:lnTo>
                    <a:pt x="280" y="604"/>
                  </a:lnTo>
                  <a:lnTo>
                    <a:pt x="270" y="618"/>
                  </a:lnTo>
                  <a:lnTo>
                    <a:pt x="258" y="632"/>
                  </a:lnTo>
                  <a:lnTo>
                    <a:pt x="258" y="632"/>
                  </a:lnTo>
                  <a:lnTo>
                    <a:pt x="244" y="644"/>
                  </a:lnTo>
                  <a:lnTo>
                    <a:pt x="230" y="652"/>
                  </a:lnTo>
                  <a:lnTo>
                    <a:pt x="214" y="656"/>
                  </a:lnTo>
                  <a:lnTo>
                    <a:pt x="200" y="658"/>
                  </a:lnTo>
                  <a:lnTo>
                    <a:pt x="200" y="658"/>
                  </a:lnTo>
                  <a:lnTo>
                    <a:pt x="182" y="662"/>
                  </a:lnTo>
                  <a:lnTo>
                    <a:pt x="178" y="664"/>
                  </a:lnTo>
                  <a:lnTo>
                    <a:pt x="168" y="674"/>
                  </a:lnTo>
                  <a:lnTo>
                    <a:pt x="248" y="750"/>
                  </a:lnTo>
                  <a:lnTo>
                    <a:pt x="658" y="414"/>
                  </a:lnTo>
                  <a:lnTo>
                    <a:pt x="722" y="344"/>
                  </a:lnTo>
                  <a:lnTo>
                    <a:pt x="584" y="216"/>
                  </a:lnTo>
                  <a:lnTo>
                    <a:pt x="572" y="228"/>
                  </a:lnTo>
                  <a:close/>
                </a:path>
              </a:pathLst>
            </a:custGeom>
            <a:blipFill dpi="0" rotWithShape="1">
              <a:blip r:embed="rId9">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
            <p:cNvSpPr/>
            <p:nvPr/>
          </p:nvSpPr>
          <p:spPr bwMode="auto">
            <a:xfrm>
              <a:off x="1512115" y="4337119"/>
              <a:ext cx="1032153" cy="594520"/>
            </a:xfrm>
            <a:custGeom>
              <a:avLst/>
              <a:gdLst>
                <a:gd name="T0" fmla="*/ 136 w 750"/>
                <a:gd name="T1" fmla="*/ 0 h 432"/>
                <a:gd name="T2" fmla="*/ 118 w 750"/>
                <a:gd name="T3" fmla="*/ 4 h 432"/>
                <a:gd name="T4" fmla="*/ 104 w 750"/>
                <a:gd name="T5" fmla="*/ 14 h 432"/>
                <a:gd name="T6" fmla="*/ 76 w 750"/>
                <a:gd name="T7" fmla="*/ 48 h 432"/>
                <a:gd name="T8" fmla="*/ 36 w 750"/>
                <a:gd name="T9" fmla="*/ 108 h 432"/>
                <a:gd name="T10" fmla="*/ 10 w 750"/>
                <a:gd name="T11" fmla="*/ 164 h 432"/>
                <a:gd name="T12" fmla="*/ 0 w 750"/>
                <a:gd name="T13" fmla="*/ 212 h 432"/>
                <a:gd name="T14" fmla="*/ 0 w 750"/>
                <a:gd name="T15" fmla="*/ 234 h 432"/>
                <a:gd name="T16" fmla="*/ 6 w 750"/>
                <a:gd name="T17" fmla="*/ 270 h 432"/>
                <a:gd name="T18" fmla="*/ 18 w 750"/>
                <a:gd name="T19" fmla="*/ 298 h 432"/>
                <a:gd name="T20" fmla="*/ 24 w 750"/>
                <a:gd name="T21" fmla="*/ 308 h 432"/>
                <a:gd name="T22" fmla="*/ 38 w 750"/>
                <a:gd name="T23" fmla="*/ 324 h 432"/>
                <a:gd name="T24" fmla="*/ 44 w 750"/>
                <a:gd name="T25" fmla="*/ 328 h 432"/>
                <a:gd name="T26" fmla="*/ 66 w 750"/>
                <a:gd name="T27" fmla="*/ 336 h 432"/>
                <a:gd name="T28" fmla="*/ 116 w 750"/>
                <a:gd name="T29" fmla="*/ 342 h 432"/>
                <a:gd name="T30" fmla="*/ 242 w 750"/>
                <a:gd name="T31" fmla="*/ 364 h 432"/>
                <a:gd name="T32" fmla="*/ 296 w 750"/>
                <a:gd name="T33" fmla="*/ 376 h 432"/>
                <a:gd name="T34" fmla="*/ 406 w 750"/>
                <a:gd name="T35" fmla="*/ 410 h 432"/>
                <a:gd name="T36" fmla="*/ 522 w 750"/>
                <a:gd name="T37" fmla="*/ 362 h 432"/>
                <a:gd name="T38" fmla="*/ 512 w 750"/>
                <a:gd name="T39" fmla="*/ 354 h 432"/>
                <a:gd name="T40" fmla="*/ 486 w 750"/>
                <a:gd name="T41" fmla="*/ 348 h 432"/>
                <a:gd name="T42" fmla="*/ 470 w 750"/>
                <a:gd name="T43" fmla="*/ 346 h 432"/>
                <a:gd name="T44" fmla="*/ 438 w 750"/>
                <a:gd name="T45" fmla="*/ 334 h 432"/>
                <a:gd name="T46" fmla="*/ 424 w 750"/>
                <a:gd name="T47" fmla="*/ 322 h 432"/>
                <a:gd name="T48" fmla="*/ 412 w 750"/>
                <a:gd name="T49" fmla="*/ 310 h 432"/>
                <a:gd name="T50" fmla="*/ 394 w 750"/>
                <a:gd name="T51" fmla="*/ 278 h 432"/>
                <a:gd name="T52" fmla="*/ 390 w 750"/>
                <a:gd name="T53" fmla="*/ 260 h 432"/>
                <a:gd name="T54" fmla="*/ 390 w 750"/>
                <a:gd name="T55" fmla="*/ 240 h 432"/>
                <a:gd name="T56" fmla="*/ 406 w 750"/>
                <a:gd name="T57" fmla="*/ 198 h 432"/>
                <a:gd name="T58" fmla="*/ 422 w 750"/>
                <a:gd name="T59" fmla="*/ 180 h 432"/>
                <a:gd name="T60" fmla="*/ 430 w 750"/>
                <a:gd name="T61" fmla="*/ 170 h 432"/>
                <a:gd name="T62" fmla="*/ 450 w 750"/>
                <a:gd name="T63" fmla="*/ 158 h 432"/>
                <a:gd name="T64" fmla="*/ 472 w 750"/>
                <a:gd name="T65" fmla="*/ 148 h 432"/>
                <a:gd name="T66" fmla="*/ 492 w 750"/>
                <a:gd name="T67" fmla="*/ 146 h 432"/>
                <a:gd name="T68" fmla="*/ 502 w 750"/>
                <a:gd name="T69" fmla="*/ 146 h 432"/>
                <a:gd name="T70" fmla="*/ 538 w 750"/>
                <a:gd name="T71" fmla="*/ 158 h 432"/>
                <a:gd name="T72" fmla="*/ 566 w 750"/>
                <a:gd name="T73" fmla="*/ 180 h 432"/>
                <a:gd name="T74" fmla="*/ 578 w 750"/>
                <a:gd name="T75" fmla="*/ 194 h 432"/>
                <a:gd name="T76" fmla="*/ 590 w 750"/>
                <a:gd name="T77" fmla="*/ 224 h 432"/>
                <a:gd name="T78" fmla="*/ 592 w 750"/>
                <a:gd name="T79" fmla="*/ 238 h 432"/>
                <a:gd name="T80" fmla="*/ 598 w 750"/>
                <a:gd name="T81" fmla="*/ 260 h 432"/>
                <a:gd name="T82" fmla="*/ 750 w 750"/>
                <a:gd name="T83" fmla="*/ 118 h 432"/>
                <a:gd name="T84" fmla="*/ 688 w 750"/>
                <a:gd name="T85" fmla="*/ 100 h 432"/>
                <a:gd name="T86" fmla="*/ 574 w 750"/>
                <a:gd name="T87" fmla="*/ 74 h 432"/>
                <a:gd name="T88" fmla="*/ 398 w 750"/>
                <a:gd name="T89" fmla="*/ 40 h 432"/>
                <a:gd name="T90" fmla="*/ 146 w 750"/>
                <a:gd name="T91" fmla="*/ 0 h 432"/>
                <a:gd name="T92" fmla="*/ 136 w 750"/>
                <a:gd name="T9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0" h="432">
                  <a:moveTo>
                    <a:pt x="136" y="0"/>
                  </a:moveTo>
                  <a:lnTo>
                    <a:pt x="136" y="0"/>
                  </a:lnTo>
                  <a:lnTo>
                    <a:pt x="128" y="2"/>
                  </a:lnTo>
                  <a:lnTo>
                    <a:pt x="118" y="4"/>
                  </a:lnTo>
                  <a:lnTo>
                    <a:pt x="112" y="8"/>
                  </a:lnTo>
                  <a:lnTo>
                    <a:pt x="104" y="14"/>
                  </a:lnTo>
                  <a:lnTo>
                    <a:pt x="104" y="14"/>
                  </a:lnTo>
                  <a:lnTo>
                    <a:pt x="76" y="48"/>
                  </a:lnTo>
                  <a:lnTo>
                    <a:pt x="54" y="78"/>
                  </a:lnTo>
                  <a:lnTo>
                    <a:pt x="36" y="108"/>
                  </a:lnTo>
                  <a:lnTo>
                    <a:pt x="20" y="136"/>
                  </a:lnTo>
                  <a:lnTo>
                    <a:pt x="10" y="164"/>
                  </a:lnTo>
                  <a:lnTo>
                    <a:pt x="4" y="188"/>
                  </a:lnTo>
                  <a:lnTo>
                    <a:pt x="0" y="212"/>
                  </a:lnTo>
                  <a:lnTo>
                    <a:pt x="0" y="234"/>
                  </a:lnTo>
                  <a:lnTo>
                    <a:pt x="0" y="234"/>
                  </a:lnTo>
                  <a:lnTo>
                    <a:pt x="2" y="252"/>
                  </a:lnTo>
                  <a:lnTo>
                    <a:pt x="6" y="270"/>
                  </a:lnTo>
                  <a:lnTo>
                    <a:pt x="12" y="286"/>
                  </a:lnTo>
                  <a:lnTo>
                    <a:pt x="18" y="298"/>
                  </a:lnTo>
                  <a:lnTo>
                    <a:pt x="18" y="298"/>
                  </a:lnTo>
                  <a:lnTo>
                    <a:pt x="24" y="308"/>
                  </a:lnTo>
                  <a:lnTo>
                    <a:pt x="32" y="318"/>
                  </a:lnTo>
                  <a:lnTo>
                    <a:pt x="38" y="324"/>
                  </a:lnTo>
                  <a:lnTo>
                    <a:pt x="38" y="324"/>
                  </a:lnTo>
                  <a:lnTo>
                    <a:pt x="44" y="328"/>
                  </a:lnTo>
                  <a:lnTo>
                    <a:pt x="52" y="332"/>
                  </a:lnTo>
                  <a:lnTo>
                    <a:pt x="66" y="336"/>
                  </a:lnTo>
                  <a:lnTo>
                    <a:pt x="66" y="336"/>
                  </a:lnTo>
                  <a:lnTo>
                    <a:pt x="116" y="342"/>
                  </a:lnTo>
                  <a:lnTo>
                    <a:pt x="174" y="352"/>
                  </a:lnTo>
                  <a:lnTo>
                    <a:pt x="242" y="364"/>
                  </a:lnTo>
                  <a:lnTo>
                    <a:pt x="242" y="364"/>
                  </a:lnTo>
                  <a:lnTo>
                    <a:pt x="296" y="376"/>
                  </a:lnTo>
                  <a:lnTo>
                    <a:pt x="352" y="392"/>
                  </a:lnTo>
                  <a:lnTo>
                    <a:pt x="406" y="410"/>
                  </a:lnTo>
                  <a:lnTo>
                    <a:pt x="456" y="432"/>
                  </a:lnTo>
                  <a:lnTo>
                    <a:pt x="522" y="362"/>
                  </a:lnTo>
                  <a:lnTo>
                    <a:pt x="512" y="354"/>
                  </a:lnTo>
                  <a:lnTo>
                    <a:pt x="512" y="354"/>
                  </a:lnTo>
                  <a:lnTo>
                    <a:pt x="506" y="352"/>
                  </a:lnTo>
                  <a:lnTo>
                    <a:pt x="486" y="348"/>
                  </a:lnTo>
                  <a:lnTo>
                    <a:pt x="486" y="348"/>
                  </a:lnTo>
                  <a:lnTo>
                    <a:pt x="470" y="346"/>
                  </a:lnTo>
                  <a:lnTo>
                    <a:pt x="456" y="342"/>
                  </a:lnTo>
                  <a:lnTo>
                    <a:pt x="438" y="334"/>
                  </a:lnTo>
                  <a:lnTo>
                    <a:pt x="432" y="330"/>
                  </a:lnTo>
                  <a:lnTo>
                    <a:pt x="424" y="322"/>
                  </a:lnTo>
                  <a:lnTo>
                    <a:pt x="424" y="322"/>
                  </a:lnTo>
                  <a:lnTo>
                    <a:pt x="412" y="310"/>
                  </a:lnTo>
                  <a:lnTo>
                    <a:pt x="402" y="294"/>
                  </a:lnTo>
                  <a:lnTo>
                    <a:pt x="394" y="278"/>
                  </a:lnTo>
                  <a:lnTo>
                    <a:pt x="390" y="260"/>
                  </a:lnTo>
                  <a:lnTo>
                    <a:pt x="390" y="260"/>
                  </a:lnTo>
                  <a:lnTo>
                    <a:pt x="390" y="250"/>
                  </a:lnTo>
                  <a:lnTo>
                    <a:pt x="390" y="240"/>
                  </a:lnTo>
                  <a:lnTo>
                    <a:pt x="396" y="220"/>
                  </a:lnTo>
                  <a:lnTo>
                    <a:pt x="406" y="198"/>
                  </a:lnTo>
                  <a:lnTo>
                    <a:pt x="414" y="188"/>
                  </a:lnTo>
                  <a:lnTo>
                    <a:pt x="422" y="180"/>
                  </a:lnTo>
                  <a:lnTo>
                    <a:pt x="422" y="180"/>
                  </a:lnTo>
                  <a:lnTo>
                    <a:pt x="430" y="170"/>
                  </a:lnTo>
                  <a:lnTo>
                    <a:pt x="440" y="164"/>
                  </a:lnTo>
                  <a:lnTo>
                    <a:pt x="450" y="158"/>
                  </a:lnTo>
                  <a:lnTo>
                    <a:pt x="460" y="152"/>
                  </a:lnTo>
                  <a:lnTo>
                    <a:pt x="472" y="148"/>
                  </a:lnTo>
                  <a:lnTo>
                    <a:pt x="482" y="146"/>
                  </a:lnTo>
                  <a:lnTo>
                    <a:pt x="492" y="146"/>
                  </a:lnTo>
                  <a:lnTo>
                    <a:pt x="502" y="146"/>
                  </a:lnTo>
                  <a:lnTo>
                    <a:pt x="502" y="146"/>
                  </a:lnTo>
                  <a:lnTo>
                    <a:pt x="520" y="150"/>
                  </a:lnTo>
                  <a:lnTo>
                    <a:pt x="538" y="158"/>
                  </a:lnTo>
                  <a:lnTo>
                    <a:pt x="552" y="168"/>
                  </a:lnTo>
                  <a:lnTo>
                    <a:pt x="566" y="180"/>
                  </a:lnTo>
                  <a:lnTo>
                    <a:pt x="566" y="180"/>
                  </a:lnTo>
                  <a:lnTo>
                    <a:pt x="578" y="194"/>
                  </a:lnTo>
                  <a:lnTo>
                    <a:pt x="586" y="208"/>
                  </a:lnTo>
                  <a:lnTo>
                    <a:pt x="590" y="224"/>
                  </a:lnTo>
                  <a:lnTo>
                    <a:pt x="592" y="238"/>
                  </a:lnTo>
                  <a:lnTo>
                    <a:pt x="592" y="238"/>
                  </a:lnTo>
                  <a:lnTo>
                    <a:pt x="596" y="256"/>
                  </a:lnTo>
                  <a:lnTo>
                    <a:pt x="598" y="260"/>
                  </a:lnTo>
                  <a:lnTo>
                    <a:pt x="608" y="270"/>
                  </a:lnTo>
                  <a:lnTo>
                    <a:pt x="750" y="118"/>
                  </a:lnTo>
                  <a:lnTo>
                    <a:pt x="750" y="118"/>
                  </a:lnTo>
                  <a:lnTo>
                    <a:pt x="688" y="100"/>
                  </a:lnTo>
                  <a:lnTo>
                    <a:pt x="638" y="88"/>
                  </a:lnTo>
                  <a:lnTo>
                    <a:pt x="574" y="74"/>
                  </a:lnTo>
                  <a:lnTo>
                    <a:pt x="496" y="58"/>
                  </a:lnTo>
                  <a:lnTo>
                    <a:pt x="398" y="40"/>
                  </a:lnTo>
                  <a:lnTo>
                    <a:pt x="282" y="20"/>
                  </a:lnTo>
                  <a:lnTo>
                    <a:pt x="146" y="0"/>
                  </a:lnTo>
                  <a:lnTo>
                    <a:pt x="146" y="0"/>
                  </a:lnTo>
                  <a:lnTo>
                    <a:pt x="136" y="0"/>
                  </a:lnTo>
                  <a:lnTo>
                    <a:pt x="136" y="0"/>
                  </a:lnTo>
                  <a:close/>
                </a:path>
              </a:pathLst>
            </a:custGeom>
            <a:blipFill dpi="0" rotWithShape="1">
              <a:blip r:embed="rId10">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3"/>
            <p:cNvSpPr/>
            <p:nvPr/>
          </p:nvSpPr>
          <p:spPr bwMode="auto">
            <a:xfrm>
              <a:off x="4228741" y="4499511"/>
              <a:ext cx="685349" cy="1511071"/>
            </a:xfrm>
            <a:custGeom>
              <a:avLst/>
              <a:gdLst>
                <a:gd name="T0" fmla="*/ 238 w 498"/>
                <a:gd name="T1" fmla="*/ 164 h 1098"/>
                <a:gd name="T2" fmla="*/ 206 w 498"/>
                <a:gd name="T3" fmla="*/ 134 h 1098"/>
                <a:gd name="T4" fmla="*/ 194 w 498"/>
                <a:gd name="T5" fmla="*/ 112 h 1098"/>
                <a:gd name="T6" fmla="*/ 190 w 498"/>
                <a:gd name="T7" fmla="*/ 88 h 1098"/>
                <a:gd name="T8" fmla="*/ 186 w 498"/>
                <a:gd name="T9" fmla="*/ 68 h 1098"/>
                <a:gd name="T10" fmla="*/ 174 w 498"/>
                <a:gd name="T11" fmla="*/ 52 h 1098"/>
                <a:gd name="T12" fmla="*/ 166 w 498"/>
                <a:gd name="T13" fmla="*/ 44 h 1098"/>
                <a:gd name="T14" fmla="*/ 144 w 498"/>
                <a:gd name="T15" fmla="*/ 32 h 1098"/>
                <a:gd name="T16" fmla="*/ 134 w 498"/>
                <a:gd name="T17" fmla="*/ 30 h 1098"/>
                <a:gd name="T18" fmla="*/ 112 w 498"/>
                <a:gd name="T19" fmla="*/ 34 h 1098"/>
                <a:gd name="T20" fmla="*/ 88 w 498"/>
                <a:gd name="T21" fmla="*/ 52 h 1098"/>
                <a:gd name="T22" fmla="*/ 76 w 498"/>
                <a:gd name="T23" fmla="*/ 64 h 1098"/>
                <a:gd name="T24" fmla="*/ 66 w 498"/>
                <a:gd name="T25" fmla="*/ 88 h 1098"/>
                <a:gd name="T26" fmla="*/ 66 w 498"/>
                <a:gd name="T27" fmla="*/ 100 h 1098"/>
                <a:gd name="T28" fmla="*/ 74 w 498"/>
                <a:gd name="T29" fmla="*/ 120 h 1098"/>
                <a:gd name="T30" fmla="*/ 88 w 498"/>
                <a:gd name="T31" fmla="*/ 138 h 1098"/>
                <a:gd name="T32" fmla="*/ 96 w 498"/>
                <a:gd name="T33" fmla="*/ 146 h 1098"/>
                <a:gd name="T34" fmla="*/ 116 w 498"/>
                <a:gd name="T35" fmla="*/ 152 h 1098"/>
                <a:gd name="T36" fmla="*/ 126 w 498"/>
                <a:gd name="T37" fmla="*/ 154 h 1098"/>
                <a:gd name="T38" fmla="*/ 162 w 498"/>
                <a:gd name="T39" fmla="*/ 160 h 1098"/>
                <a:gd name="T40" fmla="*/ 176 w 498"/>
                <a:gd name="T41" fmla="*/ 166 h 1098"/>
                <a:gd name="T42" fmla="*/ 206 w 498"/>
                <a:gd name="T43" fmla="*/ 196 h 1098"/>
                <a:gd name="T44" fmla="*/ 0 w 498"/>
                <a:gd name="T45" fmla="*/ 418 h 1098"/>
                <a:gd name="T46" fmla="*/ 84 w 498"/>
                <a:gd name="T47" fmla="*/ 700 h 1098"/>
                <a:gd name="T48" fmla="*/ 176 w 498"/>
                <a:gd name="T49" fmla="*/ 1048 h 1098"/>
                <a:gd name="T50" fmla="*/ 178 w 498"/>
                <a:gd name="T51" fmla="*/ 1058 h 1098"/>
                <a:gd name="T52" fmla="*/ 188 w 498"/>
                <a:gd name="T53" fmla="*/ 1076 h 1098"/>
                <a:gd name="T54" fmla="*/ 196 w 498"/>
                <a:gd name="T55" fmla="*/ 1084 h 1098"/>
                <a:gd name="T56" fmla="*/ 220 w 498"/>
                <a:gd name="T57" fmla="*/ 1096 h 1098"/>
                <a:gd name="T58" fmla="*/ 242 w 498"/>
                <a:gd name="T59" fmla="*/ 1098 h 1098"/>
                <a:gd name="T60" fmla="*/ 260 w 498"/>
                <a:gd name="T61" fmla="*/ 1094 h 1098"/>
                <a:gd name="T62" fmla="*/ 286 w 498"/>
                <a:gd name="T63" fmla="*/ 1080 h 1098"/>
                <a:gd name="T64" fmla="*/ 296 w 498"/>
                <a:gd name="T65" fmla="*/ 1070 h 1098"/>
                <a:gd name="T66" fmla="*/ 340 w 498"/>
                <a:gd name="T67" fmla="*/ 1026 h 1098"/>
                <a:gd name="T68" fmla="*/ 382 w 498"/>
                <a:gd name="T69" fmla="*/ 972 h 1098"/>
                <a:gd name="T70" fmla="*/ 422 w 498"/>
                <a:gd name="T71" fmla="*/ 916 h 1098"/>
                <a:gd name="T72" fmla="*/ 490 w 498"/>
                <a:gd name="T73" fmla="*/ 810 h 1098"/>
                <a:gd name="T74" fmla="*/ 494 w 498"/>
                <a:gd name="T75" fmla="*/ 804 h 1098"/>
                <a:gd name="T76" fmla="*/ 498 w 498"/>
                <a:gd name="T77" fmla="*/ 788 h 1098"/>
                <a:gd name="T78" fmla="*/ 390 w 498"/>
                <a:gd name="T79"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1098">
                  <a:moveTo>
                    <a:pt x="390" y="0"/>
                  </a:moveTo>
                  <a:lnTo>
                    <a:pt x="238" y="164"/>
                  </a:lnTo>
                  <a:lnTo>
                    <a:pt x="206" y="134"/>
                  </a:lnTo>
                  <a:lnTo>
                    <a:pt x="206" y="134"/>
                  </a:lnTo>
                  <a:lnTo>
                    <a:pt x="198" y="122"/>
                  </a:lnTo>
                  <a:lnTo>
                    <a:pt x="194" y="112"/>
                  </a:lnTo>
                  <a:lnTo>
                    <a:pt x="190" y="88"/>
                  </a:lnTo>
                  <a:lnTo>
                    <a:pt x="190" y="88"/>
                  </a:lnTo>
                  <a:lnTo>
                    <a:pt x="188" y="78"/>
                  </a:lnTo>
                  <a:lnTo>
                    <a:pt x="186" y="68"/>
                  </a:lnTo>
                  <a:lnTo>
                    <a:pt x="180" y="60"/>
                  </a:lnTo>
                  <a:lnTo>
                    <a:pt x="174" y="52"/>
                  </a:lnTo>
                  <a:lnTo>
                    <a:pt x="174" y="52"/>
                  </a:lnTo>
                  <a:lnTo>
                    <a:pt x="166" y="44"/>
                  </a:lnTo>
                  <a:lnTo>
                    <a:pt x="156" y="38"/>
                  </a:lnTo>
                  <a:lnTo>
                    <a:pt x="144" y="32"/>
                  </a:lnTo>
                  <a:lnTo>
                    <a:pt x="134" y="30"/>
                  </a:lnTo>
                  <a:lnTo>
                    <a:pt x="134" y="30"/>
                  </a:lnTo>
                  <a:lnTo>
                    <a:pt x="124" y="30"/>
                  </a:lnTo>
                  <a:lnTo>
                    <a:pt x="112" y="34"/>
                  </a:lnTo>
                  <a:lnTo>
                    <a:pt x="100" y="40"/>
                  </a:lnTo>
                  <a:lnTo>
                    <a:pt x="88" y="52"/>
                  </a:lnTo>
                  <a:lnTo>
                    <a:pt x="88" y="52"/>
                  </a:lnTo>
                  <a:lnTo>
                    <a:pt x="76" y="64"/>
                  </a:lnTo>
                  <a:lnTo>
                    <a:pt x="70" y="78"/>
                  </a:lnTo>
                  <a:lnTo>
                    <a:pt x="66" y="88"/>
                  </a:lnTo>
                  <a:lnTo>
                    <a:pt x="66" y="100"/>
                  </a:lnTo>
                  <a:lnTo>
                    <a:pt x="66" y="100"/>
                  </a:lnTo>
                  <a:lnTo>
                    <a:pt x="68" y="110"/>
                  </a:lnTo>
                  <a:lnTo>
                    <a:pt x="74" y="120"/>
                  </a:lnTo>
                  <a:lnTo>
                    <a:pt x="80" y="130"/>
                  </a:lnTo>
                  <a:lnTo>
                    <a:pt x="88" y="138"/>
                  </a:lnTo>
                  <a:lnTo>
                    <a:pt x="88" y="138"/>
                  </a:lnTo>
                  <a:lnTo>
                    <a:pt x="96" y="146"/>
                  </a:lnTo>
                  <a:lnTo>
                    <a:pt x="106" y="150"/>
                  </a:lnTo>
                  <a:lnTo>
                    <a:pt x="116" y="152"/>
                  </a:lnTo>
                  <a:lnTo>
                    <a:pt x="126" y="154"/>
                  </a:lnTo>
                  <a:lnTo>
                    <a:pt x="126" y="154"/>
                  </a:lnTo>
                  <a:lnTo>
                    <a:pt x="150" y="156"/>
                  </a:lnTo>
                  <a:lnTo>
                    <a:pt x="162" y="160"/>
                  </a:lnTo>
                  <a:lnTo>
                    <a:pt x="176" y="166"/>
                  </a:lnTo>
                  <a:lnTo>
                    <a:pt x="176" y="166"/>
                  </a:lnTo>
                  <a:lnTo>
                    <a:pt x="176" y="168"/>
                  </a:lnTo>
                  <a:lnTo>
                    <a:pt x="206" y="196"/>
                  </a:lnTo>
                  <a:lnTo>
                    <a:pt x="0" y="418"/>
                  </a:lnTo>
                  <a:lnTo>
                    <a:pt x="0" y="418"/>
                  </a:lnTo>
                  <a:lnTo>
                    <a:pt x="40" y="550"/>
                  </a:lnTo>
                  <a:lnTo>
                    <a:pt x="84" y="700"/>
                  </a:lnTo>
                  <a:lnTo>
                    <a:pt x="130" y="866"/>
                  </a:lnTo>
                  <a:lnTo>
                    <a:pt x="176" y="1048"/>
                  </a:lnTo>
                  <a:lnTo>
                    <a:pt x="176" y="1048"/>
                  </a:lnTo>
                  <a:lnTo>
                    <a:pt x="178" y="1058"/>
                  </a:lnTo>
                  <a:lnTo>
                    <a:pt x="182" y="1066"/>
                  </a:lnTo>
                  <a:lnTo>
                    <a:pt x="188" y="1076"/>
                  </a:lnTo>
                  <a:lnTo>
                    <a:pt x="196" y="1084"/>
                  </a:lnTo>
                  <a:lnTo>
                    <a:pt x="196" y="1084"/>
                  </a:lnTo>
                  <a:lnTo>
                    <a:pt x="208" y="1092"/>
                  </a:lnTo>
                  <a:lnTo>
                    <a:pt x="220" y="1096"/>
                  </a:lnTo>
                  <a:lnTo>
                    <a:pt x="232" y="1098"/>
                  </a:lnTo>
                  <a:lnTo>
                    <a:pt x="242" y="1098"/>
                  </a:lnTo>
                  <a:lnTo>
                    <a:pt x="242" y="1098"/>
                  </a:lnTo>
                  <a:lnTo>
                    <a:pt x="260" y="1094"/>
                  </a:lnTo>
                  <a:lnTo>
                    <a:pt x="274" y="1088"/>
                  </a:lnTo>
                  <a:lnTo>
                    <a:pt x="286" y="1080"/>
                  </a:lnTo>
                  <a:lnTo>
                    <a:pt x="296" y="1070"/>
                  </a:lnTo>
                  <a:lnTo>
                    <a:pt x="296" y="1070"/>
                  </a:lnTo>
                  <a:lnTo>
                    <a:pt x="318" y="1050"/>
                  </a:lnTo>
                  <a:lnTo>
                    <a:pt x="340" y="1026"/>
                  </a:lnTo>
                  <a:lnTo>
                    <a:pt x="360" y="1000"/>
                  </a:lnTo>
                  <a:lnTo>
                    <a:pt x="382" y="972"/>
                  </a:lnTo>
                  <a:lnTo>
                    <a:pt x="382" y="972"/>
                  </a:lnTo>
                  <a:lnTo>
                    <a:pt x="422" y="916"/>
                  </a:lnTo>
                  <a:lnTo>
                    <a:pt x="456" y="862"/>
                  </a:lnTo>
                  <a:lnTo>
                    <a:pt x="490" y="810"/>
                  </a:lnTo>
                  <a:lnTo>
                    <a:pt x="490" y="810"/>
                  </a:lnTo>
                  <a:lnTo>
                    <a:pt x="494" y="804"/>
                  </a:lnTo>
                  <a:lnTo>
                    <a:pt x="496" y="796"/>
                  </a:lnTo>
                  <a:lnTo>
                    <a:pt x="498" y="788"/>
                  </a:lnTo>
                  <a:lnTo>
                    <a:pt x="496" y="780"/>
                  </a:lnTo>
                  <a:lnTo>
                    <a:pt x="390" y="0"/>
                  </a:lnTo>
                  <a:close/>
                </a:path>
              </a:pathLst>
            </a:custGeom>
            <a:blipFill dpi="0" rotWithShape="1">
              <a:blip r:embed="rId11" cstate="print">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4"/>
            <p:cNvSpPr/>
            <p:nvPr/>
          </p:nvSpPr>
          <p:spPr bwMode="auto">
            <a:xfrm>
              <a:off x="2103883" y="4419691"/>
              <a:ext cx="850494" cy="872513"/>
            </a:xfrm>
            <a:custGeom>
              <a:avLst/>
              <a:gdLst>
                <a:gd name="T0" fmla="*/ 550 w 618"/>
                <a:gd name="T1" fmla="*/ 0 h 634"/>
                <a:gd name="T2" fmla="*/ 528 w 618"/>
                <a:gd name="T3" fmla="*/ 6 h 634"/>
                <a:gd name="T4" fmla="*/ 510 w 618"/>
                <a:gd name="T5" fmla="*/ 22 h 634"/>
                <a:gd name="T6" fmla="*/ 496 w 618"/>
                <a:gd name="T7" fmla="*/ 48 h 634"/>
                <a:gd name="T8" fmla="*/ 492 w 618"/>
                <a:gd name="T9" fmla="*/ 84 h 634"/>
                <a:gd name="T10" fmla="*/ 482 w 618"/>
                <a:gd name="T11" fmla="*/ 108 h 634"/>
                <a:gd name="T12" fmla="*/ 362 w 618"/>
                <a:gd name="T13" fmla="*/ 84 h 634"/>
                <a:gd name="T14" fmla="*/ 140 w 618"/>
                <a:gd name="T15" fmla="*/ 230 h 634"/>
                <a:gd name="T16" fmla="*/ 124 w 618"/>
                <a:gd name="T17" fmla="*/ 184 h 634"/>
                <a:gd name="T18" fmla="*/ 118 w 618"/>
                <a:gd name="T19" fmla="*/ 164 h 634"/>
                <a:gd name="T20" fmla="*/ 108 w 618"/>
                <a:gd name="T21" fmla="*/ 148 h 634"/>
                <a:gd name="T22" fmla="*/ 78 w 618"/>
                <a:gd name="T23" fmla="*/ 128 h 634"/>
                <a:gd name="T24" fmla="*/ 56 w 618"/>
                <a:gd name="T25" fmla="*/ 126 h 634"/>
                <a:gd name="T26" fmla="*/ 20 w 618"/>
                <a:gd name="T27" fmla="*/ 148 h 634"/>
                <a:gd name="T28" fmla="*/ 2 w 618"/>
                <a:gd name="T29" fmla="*/ 172 h 634"/>
                <a:gd name="T30" fmla="*/ 0 w 618"/>
                <a:gd name="T31" fmla="*/ 194 h 634"/>
                <a:gd name="T32" fmla="*/ 14 w 618"/>
                <a:gd name="T33" fmla="*/ 226 h 634"/>
                <a:gd name="T34" fmla="*/ 30 w 618"/>
                <a:gd name="T35" fmla="*/ 240 h 634"/>
                <a:gd name="T36" fmla="*/ 60 w 618"/>
                <a:gd name="T37" fmla="*/ 250 h 634"/>
                <a:gd name="T38" fmla="*/ 96 w 618"/>
                <a:gd name="T39" fmla="*/ 256 h 634"/>
                <a:gd name="T40" fmla="*/ 110 w 618"/>
                <a:gd name="T41" fmla="*/ 264 h 634"/>
                <a:gd name="T42" fmla="*/ 72 w 618"/>
                <a:gd name="T43" fmla="*/ 394 h 634"/>
                <a:gd name="T44" fmla="*/ 56 w 618"/>
                <a:gd name="T45" fmla="*/ 452 h 634"/>
                <a:gd name="T46" fmla="*/ 42 w 618"/>
                <a:gd name="T47" fmla="*/ 526 h 634"/>
                <a:gd name="T48" fmla="*/ 44 w 618"/>
                <a:gd name="T49" fmla="*/ 564 h 634"/>
                <a:gd name="T50" fmla="*/ 64 w 618"/>
                <a:gd name="T51" fmla="*/ 604 h 634"/>
                <a:gd name="T52" fmla="*/ 92 w 618"/>
                <a:gd name="T53" fmla="*/ 620 h 634"/>
                <a:gd name="T54" fmla="*/ 120 w 618"/>
                <a:gd name="T55" fmla="*/ 624 h 634"/>
                <a:gd name="T56" fmla="*/ 172 w 618"/>
                <a:gd name="T57" fmla="*/ 614 h 634"/>
                <a:gd name="T58" fmla="*/ 346 w 618"/>
                <a:gd name="T59" fmla="*/ 488 h 634"/>
                <a:gd name="T60" fmla="*/ 398 w 618"/>
                <a:gd name="T61" fmla="*/ 542 h 634"/>
                <a:gd name="T62" fmla="*/ 406 w 618"/>
                <a:gd name="T63" fmla="*/ 576 h 634"/>
                <a:gd name="T64" fmla="*/ 416 w 618"/>
                <a:gd name="T65" fmla="*/ 604 h 634"/>
                <a:gd name="T66" fmla="*/ 430 w 618"/>
                <a:gd name="T67" fmla="*/ 620 h 634"/>
                <a:gd name="T68" fmla="*/ 462 w 618"/>
                <a:gd name="T69" fmla="*/ 634 h 634"/>
                <a:gd name="T70" fmla="*/ 484 w 618"/>
                <a:gd name="T71" fmla="*/ 632 h 634"/>
                <a:gd name="T72" fmla="*/ 508 w 618"/>
                <a:gd name="T73" fmla="*/ 614 h 634"/>
                <a:gd name="T74" fmla="*/ 530 w 618"/>
                <a:gd name="T75" fmla="*/ 576 h 634"/>
                <a:gd name="T76" fmla="*/ 526 w 618"/>
                <a:gd name="T77" fmla="*/ 556 h 634"/>
                <a:gd name="T78" fmla="*/ 508 w 618"/>
                <a:gd name="T79" fmla="*/ 526 h 634"/>
                <a:gd name="T80" fmla="*/ 490 w 618"/>
                <a:gd name="T81" fmla="*/ 516 h 634"/>
                <a:gd name="T82" fmla="*/ 470 w 618"/>
                <a:gd name="T83" fmla="*/ 512 h 634"/>
                <a:gd name="T84" fmla="*/ 420 w 618"/>
                <a:gd name="T85" fmla="*/ 498 h 634"/>
                <a:gd name="T86" fmla="*/ 378 w 618"/>
                <a:gd name="T87" fmla="*/ 456 h 634"/>
                <a:gd name="T88" fmla="*/ 514 w 618"/>
                <a:gd name="T89" fmla="*/ 140 h 634"/>
                <a:gd name="T90" fmla="*/ 538 w 618"/>
                <a:gd name="T91" fmla="*/ 128 h 634"/>
                <a:gd name="T92" fmla="*/ 570 w 618"/>
                <a:gd name="T93" fmla="*/ 122 h 634"/>
                <a:gd name="T94" fmla="*/ 596 w 618"/>
                <a:gd name="T95" fmla="*/ 108 h 634"/>
                <a:gd name="T96" fmla="*/ 612 w 618"/>
                <a:gd name="T97" fmla="*/ 88 h 634"/>
                <a:gd name="T98" fmla="*/ 618 w 618"/>
                <a:gd name="T99" fmla="*/ 68 h 634"/>
                <a:gd name="T100" fmla="*/ 608 w 618"/>
                <a:gd name="T101" fmla="*/ 34 h 634"/>
                <a:gd name="T102" fmla="*/ 584 w 618"/>
                <a:gd name="T103" fmla="*/ 10 h 634"/>
                <a:gd name="T104" fmla="*/ 554 w 618"/>
                <a:gd name="T105"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8" h="634">
                  <a:moveTo>
                    <a:pt x="554" y="0"/>
                  </a:moveTo>
                  <a:lnTo>
                    <a:pt x="554" y="0"/>
                  </a:lnTo>
                  <a:lnTo>
                    <a:pt x="550" y="0"/>
                  </a:lnTo>
                  <a:lnTo>
                    <a:pt x="550" y="0"/>
                  </a:lnTo>
                  <a:lnTo>
                    <a:pt x="538" y="2"/>
                  </a:lnTo>
                  <a:lnTo>
                    <a:pt x="528" y="6"/>
                  </a:lnTo>
                  <a:lnTo>
                    <a:pt x="518" y="14"/>
                  </a:lnTo>
                  <a:lnTo>
                    <a:pt x="510" y="22"/>
                  </a:lnTo>
                  <a:lnTo>
                    <a:pt x="510" y="22"/>
                  </a:lnTo>
                  <a:lnTo>
                    <a:pt x="504" y="30"/>
                  </a:lnTo>
                  <a:lnTo>
                    <a:pt x="498" y="38"/>
                  </a:lnTo>
                  <a:lnTo>
                    <a:pt x="496" y="48"/>
                  </a:lnTo>
                  <a:lnTo>
                    <a:pt x="494" y="60"/>
                  </a:lnTo>
                  <a:lnTo>
                    <a:pt x="494" y="60"/>
                  </a:lnTo>
                  <a:lnTo>
                    <a:pt x="492" y="84"/>
                  </a:lnTo>
                  <a:lnTo>
                    <a:pt x="488" y="96"/>
                  </a:lnTo>
                  <a:lnTo>
                    <a:pt x="482" y="108"/>
                  </a:lnTo>
                  <a:lnTo>
                    <a:pt x="482" y="108"/>
                  </a:lnTo>
                  <a:lnTo>
                    <a:pt x="480" y="110"/>
                  </a:lnTo>
                  <a:lnTo>
                    <a:pt x="436" y="154"/>
                  </a:lnTo>
                  <a:lnTo>
                    <a:pt x="362" y="84"/>
                  </a:lnTo>
                  <a:lnTo>
                    <a:pt x="184" y="274"/>
                  </a:lnTo>
                  <a:lnTo>
                    <a:pt x="140" y="230"/>
                  </a:lnTo>
                  <a:lnTo>
                    <a:pt x="140" y="230"/>
                  </a:lnTo>
                  <a:lnTo>
                    <a:pt x="132" y="218"/>
                  </a:lnTo>
                  <a:lnTo>
                    <a:pt x="128" y="206"/>
                  </a:lnTo>
                  <a:lnTo>
                    <a:pt x="124" y="184"/>
                  </a:lnTo>
                  <a:lnTo>
                    <a:pt x="124" y="184"/>
                  </a:lnTo>
                  <a:lnTo>
                    <a:pt x="122" y="174"/>
                  </a:lnTo>
                  <a:lnTo>
                    <a:pt x="118" y="164"/>
                  </a:lnTo>
                  <a:lnTo>
                    <a:pt x="114" y="156"/>
                  </a:lnTo>
                  <a:lnTo>
                    <a:pt x="108" y="148"/>
                  </a:lnTo>
                  <a:lnTo>
                    <a:pt x="108" y="148"/>
                  </a:lnTo>
                  <a:lnTo>
                    <a:pt x="98" y="140"/>
                  </a:lnTo>
                  <a:lnTo>
                    <a:pt x="88" y="132"/>
                  </a:lnTo>
                  <a:lnTo>
                    <a:pt x="78" y="128"/>
                  </a:lnTo>
                  <a:lnTo>
                    <a:pt x="68" y="126"/>
                  </a:lnTo>
                  <a:lnTo>
                    <a:pt x="68" y="126"/>
                  </a:lnTo>
                  <a:lnTo>
                    <a:pt x="56" y="126"/>
                  </a:lnTo>
                  <a:lnTo>
                    <a:pt x="46" y="130"/>
                  </a:lnTo>
                  <a:lnTo>
                    <a:pt x="34" y="136"/>
                  </a:lnTo>
                  <a:lnTo>
                    <a:pt x="20" y="148"/>
                  </a:lnTo>
                  <a:lnTo>
                    <a:pt x="20" y="148"/>
                  </a:lnTo>
                  <a:lnTo>
                    <a:pt x="10" y="160"/>
                  </a:lnTo>
                  <a:lnTo>
                    <a:pt x="2" y="172"/>
                  </a:lnTo>
                  <a:lnTo>
                    <a:pt x="0" y="184"/>
                  </a:lnTo>
                  <a:lnTo>
                    <a:pt x="0" y="194"/>
                  </a:lnTo>
                  <a:lnTo>
                    <a:pt x="0" y="194"/>
                  </a:lnTo>
                  <a:lnTo>
                    <a:pt x="2" y="206"/>
                  </a:lnTo>
                  <a:lnTo>
                    <a:pt x="6" y="216"/>
                  </a:lnTo>
                  <a:lnTo>
                    <a:pt x="14" y="226"/>
                  </a:lnTo>
                  <a:lnTo>
                    <a:pt x="22" y="234"/>
                  </a:lnTo>
                  <a:lnTo>
                    <a:pt x="22" y="234"/>
                  </a:lnTo>
                  <a:lnTo>
                    <a:pt x="30" y="240"/>
                  </a:lnTo>
                  <a:lnTo>
                    <a:pt x="38" y="246"/>
                  </a:lnTo>
                  <a:lnTo>
                    <a:pt x="48" y="248"/>
                  </a:lnTo>
                  <a:lnTo>
                    <a:pt x="60" y="250"/>
                  </a:lnTo>
                  <a:lnTo>
                    <a:pt x="60" y="250"/>
                  </a:lnTo>
                  <a:lnTo>
                    <a:pt x="84" y="252"/>
                  </a:lnTo>
                  <a:lnTo>
                    <a:pt x="96" y="256"/>
                  </a:lnTo>
                  <a:lnTo>
                    <a:pt x="108" y="262"/>
                  </a:lnTo>
                  <a:lnTo>
                    <a:pt x="108" y="262"/>
                  </a:lnTo>
                  <a:lnTo>
                    <a:pt x="110" y="264"/>
                  </a:lnTo>
                  <a:lnTo>
                    <a:pt x="152" y="306"/>
                  </a:lnTo>
                  <a:lnTo>
                    <a:pt x="72" y="394"/>
                  </a:lnTo>
                  <a:lnTo>
                    <a:pt x="72" y="394"/>
                  </a:lnTo>
                  <a:lnTo>
                    <a:pt x="72" y="394"/>
                  </a:lnTo>
                  <a:lnTo>
                    <a:pt x="72" y="394"/>
                  </a:lnTo>
                  <a:lnTo>
                    <a:pt x="56" y="452"/>
                  </a:lnTo>
                  <a:lnTo>
                    <a:pt x="46" y="500"/>
                  </a:lnTo>
                  <a:lnTo>
                    <a:pt x="46" y="500"/>
                  </a:lnTo>
                  <a:lnTo>
                    <a:pt x="42" y="526"/>
                  </a:lnTo>
                  <a:lnTo>
                    <a:pt x="42" y="550"/>
                  </a:lnTo>
                  <a:lnTo>
                    <a:pt x="42" y="550"/>
                  </a:lnTo>
                  <a:lnTo>
                    <a:pt x="44" y="564"/>
                  </a:lnTo>
                  <a:lnTo>
                    <a:pt x="48" y="578"/>
                  </a:lnTo>
                  <a:lnTo>
                    <a:pt x="54" y="592"/>
                  </a:lnTo>
                  <a:lnTo>
                    <a:pt x="64" y="604"/>
                  </a:lnTo>
                  <a:lnTo>
                    <a:pt x="64" y="604"/>
                  </a:lnTo>
                  <a:lnTo>
                    <a:pt x="78" y="614"/>
                  </a:lnTo>
                  <a:lnTo>
                    <a:pt x="92" y="620"/>
                  </a:lnTo>
                  <a:lnTo>
                    <a:pt x="106" y="622"/>
                  </a:lnTo>
                  <a:lnTo>
                    <a:pt x="120" y="624"/>
                  </a:lnTo>
                  <a:lnTo>
                    <a:pt x="120" y="624"/>
                  </a:lnTo>
                  <a:lnTo>
                    <a:pt x="146" y="622"/>
                  </a:lnTo>
                  <a:lnTo>
                    <a:pt x="172" y="614"/>
                  </a:lnTo>
                  <a:lnTo>
                    <a:pt x="172" y="614"/>
                  </a:lnTo>
                  <a:lnTo>
                    <a:pt x="210" y="602"/>
                  </a:lnTo>
                  <a:lnTo>
                    <a:pt x="256" y="584"/>
                  </a:lnTo>
                  <a:lnTo>
                    <a:pt x="346" y="488"/>
                  </a:lnTo>
                  <a:lnTo>
                    <a:pt x="390" y="530"/>
                  </a:lnTo>
                  <a:lnTo>
                    <a:pt x="390" y="530"/>
                  </a:lnTo>
                  <a:lnTo>
                    <a:pt x="398" y="542"/>
                  </a:lnTo>
                  <a:lnTo>
                    <a:pt x="402" y="554"/>
                  </a:lnTo>
                  <a:lnTo>
                    <a:pt x="406" y="576"/>
                  </a:lnTo>
                  <a:lnTo>
                    <a:pt x="406" y="576"/>
                  </a:lnTo>
                  <a:lnTo>
                    <a:pt x="408" y="586"/>
                  </a:lnTo>
                  <a:lnTo>
                    <a:pt x="410" y="596"/>
                  </a:lnTo>
                  <a:lnTo>
                    <a:pt x="416" y="604"/>
                  </a:lnTo>
                  <a:lnTo>
                    <a:pt x="422" y="612"/>
                  </a:lnTo>
                  <a:lnTo>
                    <a:pt x="422" y="612"/>
                  </a:lnTo>
                  <a:lnTo>
                    <a:pt x="430" y="620"/>
                  </a:lnTo>
                  <a:lnTo>
                    <a:pt x="440" y="628"/>
                  </a:lnTo>
                  <a:lnTo>
                    <a:pt x="452" y="632"/>
                  </a:lnTo>
                  <a:lnTo>
                    <a:pt x="462" y="634"/>
                  </a:lnTo>
                  <a:lnTo>
                    <a:pt x="462" y="634"/>
                  </a:lnTo>
                  <a:lnTo>
                    <a:pt x="472" y="634"/>
                  </a:lnTo>
                  <a:lnTo>
                    <a:pt x="484" y="632"/>
                  </a:lnTo>
                  <a:lnTo>
                    <a:pt x="496" y="624"/>
                  </a:lnTo>
                  <a:lnTo>
                    <a:pt x="508" y="614"/>
                  </a:lnTo>
                  <a:lnTo>
                    <a:pt x="508" y="614"/>
                  </a:lnTo>
                  <a:lnTo>
                    <a:pt x="520" y="600"/>
                  </a:lnTo>
                  <a:lnTo>
                    <a:pt x="526" y="588"/>
                  </a:lnTo>
                  <a:lnTo>
                    <a:pt x="530" y="576"/>
                  </a:lnTo>
                  <a:lnTo>
                    <a:pt x="530" y="566"/>
                  </a:lnTo>
                  <a:lnTo>
                    <a:pt x="530" y="566"/>
                  </a:lnTo>
                  <a:lnTo>
                    <a:pt x="526" y="556"/>
                  </a:lnTo>
                  <a:lnTo>
                    <a:pt x="522" y="546"/>
                  </a:lnTo>
                  <a:lnTo>
                    <a:pt x="516" y="536"/>
                  </a:lnTo>
                  <a:lnTo>
                    <a:pt x="508" y="526"/>
                  </a:lnTo>
                  <a:lnTo>
                    <a:pt x="508" y="526"/>
                  </a:lnTo>
                  <a:lnTo>
                    <a:pt x="500" y="520"/>
                  </a:lnTo>
                  <a:lnTo>
                    <a:pt x="490" y="516"/>
                  </a:lnTo>
                  <a:lnTo>
                    <a:pt x="480" y="512"/>
                  </a:lnTo>
                  <a:lnTo>
                    <a:pt x="470" y="512"/>
                  </a:lnTo>
                  <a:lnTo>
                    <a:pt x="470" y="512"/>
                  </a:lnTo>
                  <a:lnTo>
                    <a:pt x="446" y="508"/>
                  </a:lnTo>
                  <a:lnTo>
                    <a:pt x="432" y="504"/>
                  </a:lnTo>
                  <a:lnTo>
                    <a:pt x="420" y="498"/>
                  </a:lnTo>
                  <a:lnTo>
                    <a:pt x="420" y="498"/>
                  </a:lnTo>
                  <a:lnTo>
                    <a:pt x="420" y="496"/>
                  </a:lnTo>
                  <a:lnTo>
                    <a:pt x="378" y="456"/>
                  </a:lnTo>
                  <a:lnTo>
                    <a:pt x="556" y="266"/>
                  </a:lnTo>
                  <a:lnTo>
                    <a:pt x="470" y="186"/>
                  </a:lnTo>
                  <a:lnTo>
                    <a:pt x="514" y="140"/>
                  </a:lnTo>
                  <a:lnTo>
                    <a:pt x="514" y="140"/>
                  </a:lnTo>
                  <a:lnTo>
                    <a:pt x="526" y="132"/>
                  </a:lnTo>
                  <a:lnTo>
                    <a:pt x="538" y="128"/>
                  </a:lnTo>
                  <a:lnTo>
                    <a:pt x="560" y="124"/>
                  </a:lnTo>
                  <a:lnTo>
                    <a:pt x="560" y="124"/>
                  </a:lnTo>
                  <a:lnTo>
                    <a:pt x="570" y="122"/>
                  </a:lnTo>
                  <a:lnTo>
                    <a:pt x="580" y="118"/>
                  </a:lnTo>
                  <a:lnTo>
                    <a:pt x="588" y="114"/>
                  </a:lnTo>
                  <a:lnTo>
                    <a:pt x="596" y="108"/>
                  </a:lnTo>
                  <a:lnTo>
                    <a:pt x="596" y="108"/>
                  </a:lnTo>
                  <a:lnTo>
                    <a:pt x="604" y="98"/>
                  </a:lnTo>
                  <a:lnTo>
                    <a:pt x="612" y="88"/>
                  </a:lnTo>
                  <a:lnTo>
                    <a:pt x="616" y="78"/>
                  </a:lnTo>
                  <a:lnTo>
                    <a:pt x="618" y="68"/>
                  </a:lnTo>
                  <a:lnTo>
                    <a:pt x="618" y="68"/>
                  </a:lnTo>
                  <a:lnTo>
                    <a:pt x="618" y="56"/>
                  </a:lnTo>
                  <a:lnTo>
                    <a:pt x="614" y="46"/>
                  </a:lnTo>
                  <a:lnTo>
                    <a:pt x="608" y="34"/>
                  </a:lnTo>
                  <a:lnTo>
                    <a:pt x="596" y="20"/>
                  </a:lnTo>
                  <a:lnTo>
                    <a:pt x="596" y="20"/>
                  </a:lnTo>
                  <a:lnTo>
                    <a:pt x="584" y="10"/>
                  </a:lnTo>
                  <a:lnTo>
                    <a:pt x="574" y="4"/>
                  </a:lnTo>
                  <a:lnTo>
                    <a:pt x="564" y="0"/>
                  </a:lnTo>
                  <a:lnTo>
                    <a:pt x="554" y="0"/>
                  </a:lnTo>
                  <a:lnTo>
                    <a:pt x="554" y="0"/>
                  </a:lnTo>
                  <a:close/>
                </a:path>
              </a:pathLst>
            </a:custGeom>
            <a:blipFill dpi="0" rotWithShape="1">
              <a:blip r:embed="rId12">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5"/>
            <p:cNvSpPr/>
            <p:nvPr/>
          </p:nvSpPr>
          <p:spPr bwMode="auto">
            <a:xfrm>
              <a:off x="2505734" y="4829800"/>
              <a:ext cx="644063" cy="1045914"/>
            </a:xfrm>
            <a:custGeom>
              <a:avLst/>
              <a:gdLst>
                <a:gd name="T0" fmla="*/ 352 w 468"/>
                <a:gd name="T1" fmla="*/ 108 h 760"/>
                <a:gd name="T2" fmla="*/ 324 w 468"/>
                <a:gd name="T3" fmla="*/ 42 h 760"/>
                <a:gd name="T4" fmla="*/ 302 w 468"/>
                <a:gd name="T5" fmla="*/ 4 h 760"/>
                <a:gd name="T6" fmla="*/ 148 w 468"/>
                <a:gd name="T7" fmla="*/ 162 h 760"/>
                <a:gd name="T8" fmla="*/ 154 w 468"/>
                <a:gd name="T9" fmla="*/ 168 h 760"/>
                <a:gd name="T10" fmla="*/ 182 w 468"/>
                <a:gd name="T11" fmla="*/ 174 h 760"/>
                <a:gd name="T12" fmla="*/ 196 w 468"/>
                <a:gd name="T13" fmla="*/ 176 h 760"/>
                <a:gd name="T14" fmla="*/ 228 w 468"/>
                <a:gd name="T15" fmla="*/ 188 h 760"/>
                <a:gd name="T16" fmla="*/ 244 w 468"/>
                <a:gd name="T17" fmla="*/ 200 h 760"/>
                <a:gd name="T18" fmla="*/ 256 w 468"/>
                <a:gd name="T19" fmla="*/ 212 h 760"/>
                <a:gd name="T20" fmla="*/ 274 w 468"/>
                <a:gd name="T21" fmla="*/ 244 h 760"/>
                <a:gd name="T22" fmla="*/ 278 w 468"/>
                <a:gd name="T23" fmla="*/ 264 h 760"/>
                <a:gd name="T24" fmla="*/ 276 w 468"/>
                <a:gd name="T25" fmla="*/ 282 h 760"/>
                <a:gd name="T26" fmla="*/ 260 w 468"/>
                <a:gd name="T27" fmla="*/ 324 h 760"/>
                <a:gd name="T28" fmla="*/ 246 w 468"/>
                <a:gd name="T29" fmla="*/ 342 h 760"/>
                <a:gd name="T30" fmla="*/ 236 w 468"/>
                <a:gd name="T31" fmla="*/ 352 h 760"/>
                <a:gd name="T32" fmla="*/ 216 w 468"/>
                <a:gd name="T33" fmla="*/ 366 h 760"/>
                <a:gd name="T34" fmla="*/ 196 w 468"/>
                <a:gd name="T35" fmla="*/ 374 h 760"/>
                <a:gd name="T36" fmla="*/ 176 w 468"/>
                <a:gd name="T37" fmla="*/ 376 h 760"/>
                <a:gd name="T38" fmla="*/ 166 w 468"/>
                <a:gd name="T39" fmla="*/ 376 h 760"/>
                <a:gd name="T40" fmla="*/ 130 w 468"/>
                <a:gd name="T41" fmla="*/ 364 h 760"/>
                <a:gd name="T42" fmla="*/ 102 w 468"/>
                <a:gd name="T43" fmla="*/ 344 h 760"/>
                <a:gd name="T44" fmla="*/ 90 w 468"/>
                <a:gd name="T45" fmla="*/ 328 h 760"/>
                <a:gd name="T46" fmla="*/ 78 w 468"/>
                <a:gd name="T47" fmla="*/ 298 h 760"/>
                <a:gd name="T48" fmla="*/ 74 w 468"/>
                <a:gd name="T49" fmla="*/ 286 h 760"/>
                <a:gd name="T50" fmla="*/ 70 w 468"/>
                <a:gd name="T51" fmla="*/ 262 h 760"/>
                <a:gd name="T52" fmla="*/ 0 w 468"/>
                <a:gd name="T53" fmla="*/ 320 h 760"/>
                <a:gd name="T54" fmla="*/ 22 w 468"/>
                <a:gd name="T55" fmla="*/ 370 h 760"/>
                <a:gd name="T56" fmla="*/ 66 w 468"/>
                <a:gd name="T57" fmla="*/ 476 h 760"/>
                <a:gd name="T58" fmla="*/ 86 w 468"/>
                <a:gd name="T59" fmla="*/ 530 h 760"/>
                <a:gd name="T60" fmla="*/ 126 w 468"/>
                <a:gd name="T61" fmla="*/ 656 h 760"/>
                <a:gd name="T62" fmla="*/ 140 w 468"/>
                <a:gd name="T63" fmla="*/ 708 h 760"/>
                <a:gd name="T64" fmla="*/ 154 w 468"/>
                <a:gd name="T65" fmla="*/ 730 h 760"/>
                <a:gd name="T66" fmla="*/ 162 w 468"/>
                <a:gd name="T67" fmla="*/ 736 h 760"/>
                <a:gd name="T68" fmla="*/ 182 w 468"/>
                <a:gd name="T69" fmla="*/ 748 h 760"/>
                <a:gd name="T70" fmla="*/ 194 w 468"/>
                <a:gd name="T71" fmla="*/ 752 h 760"/>
                <a:gd name="T72" fmla="*/ 228 w 468"/>
                <a:gd name="T73" fmla="*/ 760 h 760"/>
                <a:gd name="T74" fmla="*/ 248 w 468"/>
                <a:gd name="T75" fmla="*/ 760 h 760"/>
                <a:gd name="T76" fmla="*/ 292 w 468"/>
                <a:gd name="T77" fmla="*/ 752 h 760"/>
                <a:gd name="T78" fmla="*/ 342 w 468"/>
                <a:gd name="T79" fmla="*/ 730 h 760"/>
                <a:gd name="T80" fmla="*/ 396 w 468"/>
                <a:gd name="T81" fmla="*/ 694 h 760"/>
                <a:gd name="T82" fmla="*/ 456 w 468"/>
                <a:gd name="T83" fmla="*/ 636 h 760"/>
                <a:gd name="T84" fmla="*/ 462 w 468"/>
                <a:gd name="T85" fmla="*/ 628 h 760"/>
                <a:gd name="T86" fmla="*/ 468 w 468"/>
                <a:gd name="T87" fmla="*/ 610 h 760"/>
                <a:gd name="T88" fmla="*/ 468 w 468"/>
                <a:gd name="T89" fmla="*/ 600 h 760"/>
                <a:gd name="T90" fmla="*/ 446 w 468"/>
                <a:gd name="T91" fmla="*/ 444 h 760"/>
                <a:gd name="T92" fmla="*/ 418 w 468"/>
                <a:gd name="T93" fmla="*/ 312 h 760"/>
                <a:gd name="T94" fmla="*/ 386 w 468"/>
                <a:gd name="T95" fmla="*/ 200 h 760"/>
                <a:gd name="T96" fmla="*/ 352 w 468"/>
                <a:gd name="T97" fmla="*/ 10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8" h="760">
                  <a:moveTo>
                    <a:pt x="352" y="108"/>
                  </a:moveTo>
                  <a:lnTo>
                    <a:pt x="352" y="108"/>
                  </a:lnTo>
                  <a:lnTo>
                    <a:pt x="336" y="70"/>
                  </a:lnTo>
                  <a:lnTo>
                    <a:pt x="324" y="42"/>
                  </a:lnTo>
                  <a:lnTo>
                    <a:pt x="312" y="20"/>
                  </a:lnTo>
                  <a:lnTo>
                    <a:pt x="302" y="4"/>
                  </a:lnTo>
                  <a:lnTo>
                    <a:pt x="298" y="0"/>
                  </a:lnTo>
                  <a:lnTo>
                    <a:pt x="148" y="162"/>
                  </a:lnTo>
                  <a:lnTo>
                    <a:pt x="154" y="168"/>
                  </a:lnTo>
                  <a:lnTo>
                    <a:pt x="154" y="168"/>
                  </a:lnTo>
                  <a:lnTo>
                    <a:pt x="162" y="172"/>
                  </a:lnTo>
                  <a:lnTo>
                    <a:pt x="182" y="174"/>
                  </a:lnTo>
                  <a:lnTo>
                    <a:pt x="182" y="174"/>
                  </a:lnTo>
                  <a:lnTo>
                    <a:pt x="196" y="176"/>
                  </a:lnTo>
                  <a:lnTo>
                    <a:pt x="212" y="180"/>
                  </a:lnTo>
                  <a:lnTo>
                    <a:pt x="228" y="188"/>
                  </a:lnTo>
                  <a:lnTo>
                    <a:pt x="236" y="194"/>
                  </a:lnTo>
                  <a:lnTo>
                    <a:pt x="244" y="200"/>
                  </a:lnTo>
                  <a:lnTo>
                    <a:pt x="244" y="200"/>
                  </a:lnTo>
                  <a:lnTo>
                    <a:pt x="256" y="212"/>
                  </a:lnTo>
                  <a:lnTo>
                    <a:pt x="266" y="228"/>
                  </a:lnTo>
                  <a:lnTo>
                    <a:pt x="274" y="244"/>
                  </a:lnTo>
                  <a:lnTo>
                    <a:pt x="278" y="264"/>
                  </a:lnTo>
                  <a:lnTo>
                    <a:pt x="278" y="264"/>
                  </a:lnTo>
                  <a:lnTo>
                    <a:pt x="278" y="272"/>
                  </a:lnTo>
                  <a:lnTo>
                    <a:pt x="276" y="282"/>
                  </a:lnTo>
                  <a:lnTo>
                    <a:pt x="272" y="304"/>
                  </a:lnTo>
                  <a:lnTo>
                    <a:pt x="260" y="324"/>
                  </a:lnTo>
                  <a:lnTo>
                    <a:pt x="254" y="334"/>
                  </a:lnTo>
                  <a:lnTo>
                    <a:pt x="246" y="342"/>
                  </a:lnTo>
                  <a:lnTo>
                    <a:pt x="246" y="342"/>
                  </a:lnTo>
                  <a:lnTo>
                    <a:pt x="236" y="352"/>
                  </a:lnTo>
                  <a:lnTo>
                    <a:pt x="226" y="358"/>
                  </a:lnTo>
                  <a:lnTo>
                    <a:pt x="216" y="366"/>
                  </a:lnTo>
                  <a:lnTo>
                    <a:pt x="206" y="370"/>
                  </a:lnTo>
                  <a:lnTo>
                    <a:pt x="196" y="374"/>
                  </a:lnTo>
                  <a:lnTo>
                    <a:pt x="186" y="376"/>
                  </a:lnTo>
                  <a:lnTo>
                    <a:pt x="176" y="376"/>
                  </a:lnTo>
                  <a:lnTo>
                    <a:pt x="166" y="376"/>
                  </a:lnTo>
                  <a:lnTo>
                    <a:pt x="166" y="376"/>
                  </a:lnTo>
                  <a:lnTo>
                    <a:pt x="146" y="372"/>
                  </a:lnTo>
                  <a:lnTo>
                    <a:pt x="130" y="364"/>
                  </a:lnTo>
                  <a:lnTo>
                    <a:pt x="114" y="354"/>
                  </a:lnTo>
                  <a:lnTo>
                    <a:pt x="102" y="344"/>
                  </a:lnTo>
                  <a:lnTo>
                    <a:pt x="102" y="344"/>
                  </a:lnTo>
                  <a:lnTo>
                    <a:pt x="90" y="328"/>
                  </a:lnTo>
                  <a:lnTo>
                    <a:pt x="82" y="314"/>
                  </a:lnTo>
                  <a:lnTo>
                    <a:pt x="78" y="298"/>
                  </a:lnTo>
                  <a:lnTo>
                    <a:pt x="74" y="286"/>
                  </a:lnTo>
                  <a:lnTo>
                    <a:pt x="74" y="286"/>
                  </a:lnTo>
                  <a:lnTo>
                    <a:pt x="72" y="268"/>
                  </a:lnTo>
                  <a:lnTo>
                    <a:pt x="70" y="262"/>
                  </a:lnTo>
                  <a:lnTo>
                    <a:pt x="62" y="254"/>
                  </a:lnTo>
                  <a:lnTo>
                    <a:pt x="0" y="320"/>
                  </a:lnTo>
                  <a:lnTo>
                    <a:pt x="0" y="320"/>
                  </a:lnTo>
                  <a:lnTo>
                    <a:pt x="22" y="370"/>
                  </a:lnTo>
                  <a:lnTo>
                    <a:pt x="46" y="422"/>
                  </a:lnTo>
                  <a:lnTo>
                    <a:pt x="66" y="476"/>
                  </a:lnTo>
                  <a:lnTo>
                    <a:pt x="86" y="530"/>
                  </a:lnTo>
                  <a:lnTo>
                    <a:pt x="86" y="530"/>
                  </a:lnTo>
                  <a:lnTo>
                    <a:pt x="108" y="600"/>
                  </a:lnTo>
                  <a:lnTo>
                    <a:pt x="126" y="656"/>
                  </a:lnTo>
                  <a:lnTo>
                    <a:pt x="140" y="708"/>
                  </a:lnTo>
                  <a:lnTo>
                    <a:pt x="140" y="708"/>
                  </a:lnTo>
                  <a:lnTo>
                    <a:pt x="146" y="720"/>
                  </a:lnTo>
                  <a:lnTo>
                    <a:pt x="154" y="730"/>
                  </a:lnTo>
                  <a:lnTo>
                    <a:pt x="154" y="730"/>
                  </a:lnTo>
                  <a:lnTo>
                    <a:pt x="162" y="736"/>
                  </a:lnTo>
                  <a:lnTo>
                    <a:pt x="170" y="742"/>
                  </a:lnTo>
                  <a:lnTo>
                    <a:pt x="182" y="748"/>
                  </a:lnTo>
                  <a:lnTo>
                    <a:pt x="182" y="748"/>
                  </a:lnTo>
                  <a:lnTo>
                    <a:pt x="194" y="752"/>
                  </a:lnTo>
                  <a:lnTo>
                    <a:pt x="210" y="756"/>
                  </a:lnTo>
                  <a:lnTo>
                    <a:pt x="228" y="760"/>
                  </a:lnTo>
                  <a:lnTo>
                    <a:pt x="248" y="760"/>
                  </a:lnTo>
                  <a:lnTo>
                    <a:pt x="248" y="760"/>
                  </a:lnTo>
                  <a:lnTo>
                    <a:pt x="270" y="758"/>
                  </a:lnTo>
                  <a:lnTo>
                    <a:pt x="292" y="752"/>
                  </a:lnTo>
                  <a:lnTo>
                    <a:pt x="316" y="744"/>
                  </a:lnTo>
                  <a:lnTo>
                    <a:pt x="342" y="730"/>
                  </a:lnTo>
                  <a:lnTo>
                    <a:pt x="368" y="714"/>
                  </a:lnTo>
                  <a:lnTo>
                    <a:pt x="396" y="694"/>
                  </a:lnTo>
                  <a:lnTo>
                    <a:pt x="426" y="668"/>
                  </a:lnTo>
                  <a:lnTo>
                    <a:pt x="456" y="636"/>
                  </a:lnTo>
                  <a:lnTo>
                    <a:pt x="456" y="636"/>
                  </a:lnTo>
                  <a:lnTo>
                    <a:pt x="462" y="628"/>
                  </a:lnTo>
                  <a:lnTo>
                    <a:pt x="466" y="620"/>
                  </a:lnTo>
                  <a:lnTo>
                    <a:pt x="468" y="610"/>
                  </a:lnTo>
                  <a:lnTo>
                    <a:pt x="468" y="600"/>
                  </a:lnTo>
                  <a:lnTo>
                    <a:pt x="468" y="600"/>
                  </a:lnTo>
                  <a:lnTo>
                    <a:pt x="458" y="520"/>
                  </a:lnTo>
                  <a:lnTo>
                    <a:pt x="446" y="444"/>
                  </a:lnTo>
                  <a:lnTo>
                    <a:pt x="432" y="376"/>
                  </a:lnTo>
                  <a:lnTo>
                    <a:pt x="418" y="312"/>
                  </a:lnTo>
                  <a:lnTo>
                    <a:pt x="402" y="252"/>
                  </a:lnTo>
                  <a:lnTo>
                    <a:pt x="386" y="200"/>
                  </a:lnTo>
                  <a:lnTo>
                    <a:pt x="368" y="152"/>
                  </a:lnTo>
                  <a:lnTo>
                    <a:pt x="352" y="108"/>
                  </a:lnTo>
                  <a:lnTo>
                    <a:pt x="352" y="108"/>
                  </a:lnTo>
                  <a:close/>
                </a:path>
              </a:pathLst>
            </a:custGeom>
            <a:blipFill dpi="0" rotWithShape="1">
              <a:blip r:embed="rId13">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3" name="组合 22"/>
          <p:cNvGrpSpPr/>
          <p:nvPr/>
        </p:nvGrpSpPr>
        <p:grpSpPr>
          <a:xfrm>
            <a:off x="1000574" y="2207628"/>
            <a:ext cx="5086717" cy="2940448"/>
            <a:chOff x="1000574" y="2207628"/>
            <a:chExt cx="5086717" cy="2940448"/>
          </a:xfrm>
        </p:grpSpPr>
        <p:grpSp>
          <p:nvGrpSpPr>
            <p:cNvPr id="15" name="组合 14"/>
            <p:cNvGrpSpPr/>
            <p:nvPr/>
          </p:nvGrpSpPr>
          <p:grpSpPr>
            <a:xfrm>
              <a:off x="1000574" y="2207628"/>
              <a:ext cx="5086717" cy="2940448"/>
              <a:chOff x="1000574" y="2207628"/>
              <a:chExt cx="5086717" cy="2940448"/>
            </a:xfrm>
          </p:grpSpPr>
          <p:sp>
            <p:nvSpPr>
              <p:cNvPr id="17" name="任意多边形 16"/>
              <p:cNvSpPr/>
              <p:nvPr/>
            </p:nvSpPr>
            <p:spPr>
              <a:xfrm>
                <a:off x="1593668" y="2207628"/>
                <a:ext cx="4493623" cy="1672045"/>
              </a:xfrm>
              <a:custGeom>
                <a:avLst/>
                <a:gdLst>
                  <a:gd name="connsiteX0" fmla="*/ 4493623 w 4493623"/>
                  <a:gd name="connsiteY0" fmla="*/ 0 h 1672045"/>
                  <a:gd name="connsiteX1" fmla="*/ 3370218 w 4493623"/>
                  <a:gd name="connsiteY1" fmla="*/ 666205 h 1672045"/>
                  <a:gd name="connsiteX2" fmla="*/ 613955 w 4493623"/>
                  <a:gd name="connsiteY2" fmla="*/ 1214845 h 1672045"/>
                  <a:gd name="connsiteX3" fmla="*/ 0 w 4493623"/>
                  <a:gd name="connsiteY3" fmla="*/ 1672045 h 1672045"/>
                </a:gdLst>
                <a:ahLst/>
                <a:cxnLst>
                  <a:cxn ang="0">
                    <a:pos x="connsiteX0" y="connsiteY0"/>
                  </a:cxn>
                  <a:cxn ang="0">
                    <a:pos x="connsiteX1" y="connsiteY1"/>
                  </a:cxn>
                  <a:cxn ang="0">
                    <a:pos x="connsiteX2" y="connsiteY2"/>
                  </a:cxn>
                  <a:cxn ang="0">
                    <a:pos x="connsiteX3" y="connsiteY3"/>
                  </a:cxn>
                </a:cxnLst>
                <a:rect l="l" t="t" r="r" b="b"/>
                <a:pathLst>
                  <a:path w="4493623" h="1672045">
                    <a:moveTo>
                      <a:pt x="4493623" y="0"/>
                    </a:moveTo>
                    <a:cubicBezTo>
                      <a:pt x="4255226" y="231865"/>
                      <a:pt x="4016829" y="463731"/>
                      <a:pt x="3370218" y="666205"/>
                    </a:cubicBezTo>
                    <a:cubicBezTo>
                      <a:pt x="2723607" y="868679"/>
                      <a:pt x="1175658" y="1047205"/>
                      <a:pt x="613955" y="1214845"/>
                    </a:cubicBezTo>
                    <a:cubicBezTo>
                      <a:pt x="52252" y="1382485"/>
                      <a:pt x="26126" y="1527265"/>
                      <a:pt x="0" y="1672045"/>
                    </a:cubicBezTo>
                  </a:path>
                </a:pathLst>
              </a:custGeom>
              <a:noFill/>
              <a:ln w="9525">
                <a:solidFill>
                  <a:srgbClr val="E58F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泪滴形 24"/>
              <p:cNvSpPr/>
              <p:nvPr/>
            </p:nvSpPr>
            <p:spPr>
              <a:xfrm rot="19163180">
                <a:off x="1000574" y="3992376"/>
                <a:ext cx="1155700" cy="1155700"/>
              </a:xfrm>
              <a:custGeom>
                <a:avLst/>
                <a:gdLst>
                  <a:gd name="connsiteX0" fmla="*/ 0 w 1802674"/>
                  <a:gd name="connsiteY0" fmla="*/ 901337 h 1802674"/>
                  <a:gd name="connsiteX1" fmla="*/ 901337 w 1802674"/>
                  <a:gd name="connsiteY1" fmla="*/ 0 h 1802674"/>
                  <a:gd name="connsiteX2" fmla="*/ 1802674 w 1802674"/>
                  <a:gd name="connsiteY2" fmla="*/ 0 h 1802674"/>
                  <a:gd name="connsiteX3" fmla="*/ 1802674 w 1802674"/>
                  <a:gd name="connsiteY3" fmla="*/ 901337 h 1802674"/>
                  <a:gd name="connsiteX4" fmla="*/ 901337 w 1802674"/>
                  <a:gd name="connsiteY4" fmla="*/ 1802674 h 1802674"/>
                  <a:gd name="connsiteX5" fmla="*/ 0 w 1802674"/>
                  <a:gd name="connsiteY5" fmla="*/ 901337 h 1802674"/>
                  <a:gd name="connsiteX6" fmla="*/ 0 w 1802674"/>
                  <a:gd name="connsiteY6" fmla="*/ 901337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2673" h="1802673">
                    <a:moveTo>
                      <a:pt x="0" y="901337"/>
                    </a:moveTo>
                    <a:cubicBezTo>
                      <a:pt x="0" y="403542"/>
                      <a:pt x="403542" y="0"/>
                      <a:pt x="901337" y="0"/>
                    </a:cubicBezTo>
                    <a:cubicBezTo>
                      <a:pt x="1215181" y="47677"/>
                      <a:pt x="1507428" y="67789"/>
                      <a:pt x="1802674" y="0"/>
                    </a:cubicBezTo>
                    <a:cubicBezTo>
                      <a:pt x="1758724" y="298947"/>
                      <a:pt x="1743840" y="532346"/>
                      <a:pt x="1802674" y="901337"/>
                    </a:cubicBezTo>
                    <a:cubicBezTo>
                      <a:pt x="1802674" y="1399132"/>
                      <a:pt x="1399132" y="1802674"/>
                      <a:pt x="901337" y="1802674"/>
                    </a:cubicBezTo>
                    <a:cubicBezTo>
                      <a:pt x="403542" y="1802674"/>
                      <a:pt x="0" y="1399132"/>
                      <a:pt x="0" y="901337"/>
                    </a:cubicBezTo>
                    <a:close/>
                  </a:path>
                </a:pathLst>
              </a:custGeom>
              <a:blipFill dpi="0" rotWithShape="1">
                <a:blip r:embed="rId14">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312165" y="4161722"/>
              <a:ext cx="532518" cy="769441"/>
            </a:xfrm>
            <a:prstGeom prst="rect">
              <a:avLst/>
            </a:prstGeom>
            <a:noFill/>
          </p:spPr>
          <p:txBody>
            <a:bodyPr wrap="non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1</a:t>
              </a:r>
              <a:endParaRPr lang="zh-CN" altLang="en-US" sz="4400" b="1">
                <a:solidFill>
                  <a:schemeClr val="bg1"/>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763614" y="5372626"/>
            <a:ext cx="1620957" cy="523220"/>
          </a:xfrm>
          <a:prstGeom prst="rect">
            <a:avLst/>
          </a:prstGeom>
        </p:spPr>
        <p:txBody>
          <a:bodyPr wrap="none">
            <a:spAutoFit/>
          </a:bodyPr>
          <a:lstStyle/>
          <a:p>
            <a:pPr>
              <a:defRPr/>
            </a:pPr>
            <a:r>
              <a:rPr lang="zh-CN" altLang="en-US" sz="2800" kern="0" dirty="0">
                <a:effectLst>
                  <a:glow rad="63500">
                    <a:prstClr val="white">
                      <a:lumMod val="65000"/>
                      <a:alpha val="40000"/>
                    </a:prstClr>
                  </a:glow>
                </a:effectLst>
                <a:latin typeface="微软雅黑" panose="020B0503020204020204" pitchFamily="34" charset="-122"/>
                <a:ea typeface="微软雅黑" panose="020B0503020204020204" pitchFamily="34" charset="-122"/>
              </a:rPr>
              <a:t>作品演示</a:t>
            </a:r>
          </a:p>
        </p:txBody>
      </p:sp>
      <p:grpSp>
        <p:nvGrpSpPr>
          <p:cNvPr id="16" name="组合 15"/>
          <p:cNvGrpSpPr/>
          <p:nvPr/>
        </p:nvGrpSpPr>
        <p:grpSpPr>
          <a:xfrm>
            <a:off x="3889808" y="2194565"/>
            <a:ext cx="2223608" cy="3048624"/>
            <a:chOff x="3889808" y="2194565"/>
            <a:chExt cx="2223608" cy="3048624"/>
          </a:xfrm>
        </p:grpSpPr>
        <p:sp>
          <p:nvSpPr>
            <p:cNvPr id="18" name="任意多边形 17"/>
            <p:cNvSpPr/>
            <p:nvPr/>
          </p:nvSpPr>
          <p:spPr>
            <a:xfrm>
              <a:off x="4480865" y="2194565"/>
              <a:ext cx="1632551" cy="1724297"/>
            </a:xfrm>
            <a:custGeom>
              <a:avLst/>
              <a:gdLst>
                <a:gd name="connsiteX0" fmla="*/ 2129246 w 2129246"/>
                <a:gd name="connsiteY0" fmla="*/ 0 h 1724297"/>
                <a:gd name="connsiteX1" fmla="*/ 1698172 w 2129246"/>
                <a:gd name="connsiteY1" fmla="*/ 979714 h 1724297"/>
                <a:gd name="connsiteX2" fmla="*/ 0 w 2129246"/>
                <a:gd name="connsiteY2" fmla="*/ 1724297 h 1724297"/>
              </a:gdLst>
              <a:ahLst/>
              <a:cxnLst>
                <a:cxn ang="0">
                  <a:pos x="connsiteX0" y="connsiteY0"/>
                </a:cxn>
                <a:cxn ang="0">
                  <a:pos x="connsiteX1" y="connsiteY1"/>
                </a:cxn>
                <a:cxn ang="0">
                  <a:pos x="connsiteX2" y="connsiteY2"/>
                </a:cxn>
              </a:cxnLst>
              <a:rect l="l" t="t" r="r" b="b"/>
              <a:pathLst>
                <a:path w="2129246" h="1724297">
                  <a:moveTo>
                    <a:pt x="2129246" y="0"/>
                  </a:moveTo>
                  <a:cubicBezTo>
                    <a:pt x="2091146" y="346165"/>
                    <a:pt x="2053046" y="692331"/>
                    <a:pt x="1698172" y="979714"/>
                  </a:cubicBezTo>
                  <a:cubicBezTo>
                    <a:pt x="1343298" y="1267097"/>
                    <a:pt x="671649" y="1495697"/>
                    <a:pt x="0" y="1724297"/>
                  </a:cubicBezTo>
                </a:path>
              </a:pathLst>
            </a:custGeom>
            <a:noFill/>
            <a:ln w="9525">
              <a:solidFill>
                <a:srgbClr val="F8BD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泪滴形 24"/>
            <p:cNvSpPr/>
            <p:nvPr/>
          </p:nvSpPr>
          <p:spPr>
            <a:xfrm rot="19163180">
              <a:off x="3889808" y="4087489"/>
              <a:ext cx="1155700" cy="1155700"/>
            </a:xfrm>
            <a:custGeom>
              <a:avLst/>
              <a:gdLst>
                <a:gd name="connsiteX0" fmla="*/ 0 w 1802674"/>
                <a:gd name="connsiteY0" fmla="*/ 901337 h 1802674"/>
                <a:gd name="connsiteX1" fmla="*/ 901337 w 1802674"/>
                <a:gd name="connsiteY1" fmla="*/ 0 h 1802674"/>
                <a:gd name="connsiteX2" fmla="*/ 1802674 w 1802674"/>
                <a:gd name="connsiteY2" fmla="*/ 0 h 1802674"/>
                <a:gd name="connsiteX3" fmla="*/ 1802674 w 1802674"/>
                <a:gd name="connsiteY3" fmla="*/ 901337 h 1802674"/>
                <a:gd name="connsiteX4" fmla="*/ 901337 w 1802674"/>
                <a:gd name="connsiteY4" fmla="*/ 1802674 h 1802674"/>
                <a:gd name="connsiteX5" fmla="*/ 0 w 1802674"/>
                <a:gd name="connsiteY5" fmla="*/ 901337 h 1802674"/>
                <a:gd name="connsiteX6" fmla="*/ 0 w 1802674"/>
                <a:gd name="connsiteY6" fmla="*/ 901337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2673" h="1802673">
                  <a:moveTo>
                    <a:pt x="0" y="901337"/>
                  </a:moveTo>
                  <a:cubicBezTo>
                    <a:pt x="0" y="403542"/>
                    <a:pt x="403542" y="0"/>
                    <a:pt x="901337" y="0"/>
                  </a:cubicBezTo>
                  <a:cubicBezTo>
                    <a:pt x="1215181" y="47677"/>
                    <a:pt x="1507428" y="67789"/>
                    <a:pt x="1802674" y="0"/>
                  </a:cubicBezTo>
                  <a:cubicBezTo>
                    <a:pt x="1758724" y="298947"/>
                    <a:pt x="1743840" y="532346"/>
                    <a:pt x="1802674" y="901337"/>
                  </a:cubicBezTo>
                  <a:cubicBezTo>
                    <a:pt x="1802674" y="1399132"/>
                    <a:pt x="1399132" y="1802674"/>
                    <a:pt x="901337" y="1802674"/>
                  </a:cubicBezTo>
                  <a:cubicBezTo>
                    <a:pt x="403542" y="1802674"/>
                    <a:pt x="0" y="1399132"/>
                    <a:pt x="0" y="901337"/>
                  </a:cubicBezTo>
                  <a:close/>
                </a:path>
              </a:pathLst>
            </a:custGeom>
            <a:blipFill dpi="0" rotWithShape="1">
              <a:blip r:embed="rId15">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4239064" y="4161722"/>
              <a:ext cx="532518" cy="769441"/>
            </a:xfrm>
            <a:prstGeom prst="rect">
              <a:avLst/>
            </a:prstGeom>
            <a:noFill/>
          </p:spPr>
          <p:txBody>
            <a:bodyPr wrap="non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2</a:t>
              </a:r>
              <a:endParaRPr lang="zh-CN" altLang="en-US" sz="4400" b="1">
                <a:solidFill>
                  <a:schemeClr val="bg1"/>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3690513" y="5372626"/>
            <a:ext cx="1620957" cy="523220"/>
          </a:xfrm>
          <a:prstGeom prst="rect">
            <a:avLst/>
          </a:prstGeom>
        </p:spPr>
        <p:txBody>
          <a:bodyPr wrap="none">
            <a:spAutoFit/>
          </a:bodyPr>
          <a:lstStyle/>
          <a:p>
            <a:pPr>
              <a:defRPr/>
            </a:pPr>
            <a:r>
              <a:rPr lang="zh-CN" altLang="en-US" sz="2800" kern="0" dirty="0">
                <a:effectLst>
                  <a:glow rad="63500">
                    <a:prstClr val="white">
                      <a:lumMod val="65000"/>
                      <a:alpha val="40000"/>
                    </a:prstClr>
                  </a:glow>
                </a:effectLst>
                <a:latin typeface="微软雅黑" panose="020B0503020204020204" pitchFamily="34" charset="-122"/>
                <a:ea typeface="微软雅黑" panose="020B0503020204020204" pitchFamily="34" charset="-122"/>
              </a:rPr>
              <a:t>设计过程</a:t>
            </a:r>
          </a:p>
        </p:txBody>
      </p:sp>
      <p:grpSp>
        <p:nvGrpSpPr>
          <p:cNvPr id="24" name="组合 23"/>
          <p:cNvGrpSpPr/>
          <p:nvPr/>
        </p:nvGrpSpPr>
        <p:grpSpPr>
          <a:xfrm>
            <a:off x="6094588" y="2190378"/>
            <a:ext cx="2114941" cy="3100227"/>
            <a:chOff x="6094588" y="2190378"/>
            <a:chExt cx="2114941" cy="3100227"/>
          </a:xfrm>
        </p:grpSpPr>
        <p:sp>
          <p:nvSpPr>
            <p:cNvPr id="22" name="任意多边形 21"/>
            <p:cNvSpPr/>
            <p:nvPr/>
          </p:nvSpPr>
          <p:spPr>
            <a:xfrm flipH="1">
              <a:off x="6094588" y="2190378"/>
              <a:ext cx="1566954" cy="1724297"/>
            </a:xfrm>
            <a:custGeom>
              <a:avLst/>
              <a:gdLst>
                <a:gd name="connsiteX0" fmla="*/ 2129246 w 2129246"/>
                <a:gd name="connsiteY0" fmla="*/ 0 h 1724297"/>
                <a:gd name="connsiteX1" fmla="*/ 1698172 w 2129246"/>
                <a:gd name="connsiteY1" fmla="*/ 979714 h 1724297"/>
                <a:gd name="connsiteX2" fmla="*/ 0 w 2129246"/>
                <a:gd name="connsiteY2" fmla="*/ 1724297 h 1724297"/>
              </a:gdLst>
              <a:ahLst/>
              <a:cxnLst>
                <a:cxn ang="0">
                  <a:pos x="connsiteX0" y="connsiteY0"/>
                </a:cxn>
                <a:cxn ang="0">
                  <a:pos x="connsiteX1" y="connsiteY1"/>
                </a:cxn>
                <a:cxn ang="0">
                  <a:pos x="connsiteX2" y="connsiteY2"/>
                </a:cxn>
              </a:cxnLst>
              <a:rect l="l" t="t" r="r" b="b"/>
              <a:pathLst>
                <a:path w="2129246" h="1724297">
                  <a:moveTo>
                    <a:pt x="2129246" y="0"/>
                  </a:moveTo>
                  <a:cubicBezTo>
                    <a:pt x="2091146" y="346165"/>
                    <a:pt x="2053046" y="692331"/>
                    <a:pt x="1698172" y="979714"/>
                  </a:cubicBezTo>
                  <a:cubicBezTo>
                    <a:pt x="1343298" y="1267097"/>
                    <a:pt x="671649" y="1495697"/>
                    <a:pt x="0" y="1724297"/>
                  </a:cubicBezTo>
                </a:path>
              </a:pathLst>
            </a:custGeom>
            <a:noFill/>
            <a:ln w="952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泪滴形 24"/>
            <p:cNvSpPr/>
            <p:nvPr/>
          </p:nvSpPr>
          <p:spPr>
            <a:xfrm rot="18981064">
              <a:off x="7053829" y="4134905"/>
              <a:ext cx="1155700" cy="1155700"/>
            </a:xfrm>
            <a:custGeom>
              <a:avLst/>
              <a:gdLst>
                <a:gd name="connsiteX0" fmla="*/ 0 w 1802674"/>
                <a:gd name="connsiteY0" fmla="*/ 901337 h 1802674"/>
                <a:gd name="connsiteX1" fmla="*/ 901337 w 1802674"/>
                <a:gd name="connsiteY1" fmla="*/ 0 h 1802674"/>
                <a:gd name="connsiteX2" fmla="*/ 1802674 w 1802674"/>
                <a:gd name="connsiteY2" fmla="*/ 0 h 1802674"/>
                <a:gd name="connsiteX3" fmla="*/ 1802674 w 1802674"/>
                <a:gd name="connsiteY3" fmla="*/ 901337 h 1802674"/>
                <a:gd name="connsiteX4" fmla="*/ 901337 w 1802674"/>
                <a:gd name="connsiteY4" fmla="*/ 1802674 h 1802674"/>
                <a:gd name="connsiteX5" fmla="*/ 0 w 1802674"/>
                <a:gd name="connsiteY5" fmla="*/ 901337 h 1802674"/>
                <a:gd name="connsiteX6" fmla="*/ 0 w 1802674"/>
                <a:gd name="connsiteY6" fmla="*/ 901337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2673" h="1802673">
                  <a:moveTo>
                    <a:pt x="0" y="901337"/>
                  </a:moveTo>
                  <a:cubicBezTo>
                    <a:pt x="0" y="403542"/>
                    <a:pt x="403542" y="0"/>
                    <a:pt x="901337" y="0"/>
                  </a:cubicBezTo>
                  <a:cubicBezTo>
                    <a:pt x="1215181" y="47677"/>
                    <a:pt x="1507428" y="67789"/>
                    <a:pt x="1802674" y="0"/>
                  </a:cubicBezTo>
                  <a:cubicBezTo>
                    <a:pt x="1758724" y="298947"/>
                    <a:pt x="1743840" y="532346"/>
                    <a:pt x="1802674" y="901337"/>
                  </a:cubicBezTo>
                  <a:cubicBezTo>
                    <a:pt x="1802674" y="1399132"/>
                    <a:pt x="1399132" y="1802674"/>
                    <a:pt x="901337" y="1802674"/>
                  </a:cubicBezTo>
                  <a:cubicBezTo>
                    <a:pt x="403542" y="1802674"/>
                    <a:pt x="0" y="1399132"/>
                    <a:pt x="0" y="901337"/>
                  </a:cubicBezTo>
                  <a:close/>
                </a:path>
              </a:pathLst>
            </a:custGeom>
            <a:blipFill dpi="0" rotWithShape="1">
              <a:blip r:embed="rId16">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7352356" y="4161722"/>
              <a:ext cx="532518" cy="769441"/>
            </a:xfrm>
            <a:prstGeom prst="rect">
              <a:avLst/>
            </a:prstGeom>
            <a:noFill/>
          </p:spPr>
          <p:txBody>
            <a:bodyPr wrap="non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3</a:t>
              </a:r>
              <a:endParaRPr lang="zh-CN" altLang="en-US" sz="4400" b="1">
                <a:solidFill>
                  <a:schemeClr val="bg1"/>
                </a:solidFill>
                <a:latin typeface="微软雅黑" panose="020B0503020204020204" pitchFamily="34" charset="-122"/>
                <a:ea typeface="微软雅黑" panose="020B0503020204020204" pitchFamily="34" charset="-122"/>
              </a:endParaRPr>
            </a:p>
          </p:txBody>
        </p:sp>
      </p:grpSp>
      <p:sp>
        <p:nvSpPr>
          <p:cNvPr id="50" name="矩形 49"/>
          <p:cNvSpPr/>
          <p:nvPr/>
        </p:nvSpPr>
        <p:spPr>
          <a:xfrm>
            <a:off x="6803805" y="5372626"/>
            <a:ext cx="1620957" cy="523220"/>
          </a:xfrm>
          <a:prstGeom prst="rect">
            <a:avLst/>
          </a:prstGeom>
        </p:spPr>
        <p:txBody>
          <a:bodyPr wrap="none">
            <a:spAutoFit/>
          </a:bodyPr>
          <a:lstStyle/>
          <a:p>
            <a:pPr>
              <a:defRPr/>
            </a:pPr>
            <a:r>
              <a:rPr lang="zh-CN" altLang="en-US" sz="2800" kern="0" dirty="0">
                <a:effectLst>
                  <a:glow rad="63500">
                    <a:prstClr val="white">
                      <a:lumMod val="65000"/>
                      <a:alpha val="40000"/>
                    </a:prstClr>
                  </a:glow>
                </a:effectLst>
                <a:latin typeface="微软雅黑" panose="020B0503020204020204" pitchFamily="34" charset="-122"/>
                <a:ea typeface="微软雅黑" panose="020B0503020204020204" pitchFamily="34" charset="-122"/>
              </a:rPr>
              <a:t>主要功能</a:t>
            </a:r>
          </a:p>
        </p:txBody>
      </p:sp>
      <p:grpSp>
        <p:nvGrpSpPr>
          <p:cNvPr id="26" name="组合 25"/>
          <p:cNvGrpSpPr/>
          <p:nvPr/>
        </p:nvGrpSpPr>
        <p:grpSpPr>
          <a:xfrm>
            <a:off x="6120596" y="2203441"/>
            <a:ext cx="5045268" cy="3091999"/>
            <a:chOff x="6120596" y="2203441"/>
            <a:chExt cx="5045268" cy="3091999"/>
          </a:xfrm>
        </p:grpSpPr>
        <p:sp>
          <p:nvSpPr>
            <p:cNvPr id="21" name="任意多边形 20"/>
            <p:cNvSpPr/>
            <p:nvPr/>
          </p:nvSpPr>
          <p:spPr>
            <a:xfrm flipH="1">
              <a:off x="6120596" y="2203441"/>
              <a:ext cx="4473381" cy="1672045"/>
            </a:xfrm>
            <a:custGeom>
              <a:avLst/>
              <a:gdLst>
                <a:gd name="connsiteX0" fmla="*/ 4493623 w 4493623"/>
                <a:gd name="connsiteY0" fmla="*/ 0 h 1672045"/>
                <a:gd name="connsiteX1" fmla="*/ 3370218 w 4493623"/>
                <a:gd name="connsiteY1" fmla="*/ 666205 h 1672045"/>
                <a:gd name="connsiteX2" fmla="*/ 613955 w 4493623"/>
                <a:gd name="connsiteY2" fmla="*/ 1214845 h 1672045"/>
                <a:gd name="connsiteX3" fmla="*/ 0 w 4493623"/>
                <a:gd name="connsiteY3" fmla="*/ 1672045 h 1672045"/>
              </a:gdLst>
              <a:ahLst/>
              <a:cxnLst>
                <a:cxn ang="0">
                  <a:pos x="connsiteX0" y="connsiteY0"/>
                </a:cxn>
                <a:cxn ang="0">
                  <a:pos x="connsiteX1" y="connsiteY1"/>
                </a:cxn>
                <a:cxn ang="0">
                  <a:pos x="connsiteX2" y="connsiteY2"/>
                </a:cxn>
                <a:cxn ang="0">
                  <a:pos x="connsiteX3" y="connsiteY3"/>
                </a:cxn>
              </a:cxnLst>
              <a:rect l="l" t="t" r="r" b="b"/>
              <a:pathLst>
                <a:path w="4493623" h="1672045">
                  <a:moveTo>
                    <a:pt x="4493623" y="0"/>
                  </a:moveTo>
                  <a:cubicBezTo>
                    <a:pt x="4255226" y="231865"/>
                    <a:pt x="4016829" y="463731"/>
                    <a:pt x="3370218" y="666205"/>
                  </a:cubicBezTo>
                  <a:cubicBezTo>
                    <a:pt x="2723607" y="868679"/>
                    <a:pt x="1175658" y="1047205"/>
                    <a:pt x="613955" y="1214845"/>
                  </a:cubicBezTo>
                  <a:cubicBezTo>
                    <a:pt x="52252" y="1382485"/>
                    <a:pt x="26126" y="1527265"/>
                    <a:pt x="0" y="1672045"/>
                  </a:cubicBezTo>
                </a:path>
              </a:pathLst>
            </a:custGeom>
            <a:noFill/>
            <a:ln w="9525">
              <a:solidFill>
                <a:srgbClr val="4D7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泪滴形 24"/>
            <p:cNvSpPr/>
            <p:nvPr/>
          </p:nvSpPr>
          <p:spPr>
            <a:xfrm rot="18979882">
              <a:off x="10010164" y="4139740"/>
              <a:ext cx="1155700" cy="1155700"/>
            </a:xfrm>
            <a:custGeom>
              <a:avLst/>
              <a:gdLst>
                <a:gd name="connsiteX0" fmla="*/ 0 w 1802674"/>
                <a:gd name="connsiteY0" fmla="*/ 901337 h 1802674"/>
                <a:gd name="connsiteX1" fmla="*/ 901337 w 1802674"/>
                <a:gd name="connsiteY1" fmla="*/ 0 h 1802674"/>
                <a:gd name="connsiteX2" fmla="*/ 1802674 w 1802674"/>
                <a:gd name="connsiteY2" fmla="*/ 0 h 1802674"/>
                <a:gd name="connsiteX3" fmla="*/ 1802674 w 1802674"/>
                <a:gd name="connsiteY3" fmla="*/ 901337 h 1802674"/>
                <a:gd name="connsiteX4" fmla="*/ 901337 w 1802674"/>
                <a:gd name="connsiteY4" fmla="*/ 1802674 h 1802674"/>
                <a:gd name="connsiteX5" fmla="*/ 0 w 1802674"/>
                <a:gd name="connsiteY5" fmla="*/ 901337 h 1802674"/>
                <a:gd name="connsiteX6" fmla="*/ 0 w 1802674"/>
                <a:gd name="connsiteY6" fmla="*/ 901337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2673" h="1802673">
                  <a:moveTo>
                    <a:pt x="0" y="901337"/>
                  </a:moveTo>
                  <a:cubicBezTo>
                    <a:pt x="0" y="403542"/>
                    <a:pt x="403542" y="0"/>
                    <a:pt x="901337" y="0"/>
                  </a:cubicBezTo>
                  <a:cubicBezTo>
                    <a:pt x="1215181" y="47677"/>
                    <a:pt x="1507428" y="67789"/>
                    <a:pt x="1802674" y="0"/>
                  </a:cubicBezTo>
                  <a:cubicBezTo>
                    <a:pt x="1758724" y="298947"/>
                    <a:pt x="1743840" y="532346"/>
                    <a:pt x="1802674" y="901337"/>
                  </a:cubicBezTo>
                  <a:cubicBezTo>
                    <a:pt x="1802674" y="1399132"/>
                    <a:pt x="1399132" y="1802674"/>
                    <a:pt x="901337" y="1802674"/>
                  </a:cubicBezTo>
                  <a:cubicBezTo>
                    <a:pt x="403542" y="1802674"/>
                    <a:pt x="0" y="1399132"/>
                    <a:pt x="0" y="901337"/>
                  </a:cubicBezTo>
                  <a:close/>
                </a:path>
              </a:pathLst>
            </a:custGeom>
            <a:blipFill dpi="0" rotWithShape="1">
              <a:blip r:embed="rId17">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0333032" y="4161722"/>
              <a:ext cx="532518" cy="769441"/>
            </a:xfrm>
            <a:prstGeom prst="rect">
              <a:avLst/>
            </a:prstGeom>
            <a:noFill/>
          </p:spPr>
          <p:txBody>
            <a:bodyPr wrap="none" rtlCol="0">
              <a:spAutoFit/>
            </a:bodyPr>
            <a:lstStyle/>
            <a:p>
              <a:r>
                <a:rPr lang="en-US" altLang="zh-CN" sz="4400" b="1">
                  <a:solidFill>
                    <a:schemeClr val="bg1"/>
                  </a:solidFill>
                  <a:latin typeface="微软雅黑" panose="020B0503020204020204" pitchFamily="34" charset="-122"/>
                  <a:ea typeface="微软雅黑" panose="020B0503020204020204" pitchFamily="34" charset="-122"/>
                </a:rPr>
                <a:t>4</a:t>
              </a:r>
              <a:endParaRPr lang="zh-CN" altLang="en-US" sz="4400" b="1">
                <a:solidFill>
                  <a:schemeClr val="bg1"/>
                </a:solidFill>
                <a:latin typeface="微软雅黑" panose="020B0503020204020204" pitchFamily="34" charset="-122"/>
                <a:ea typeface="微软雅黑" panose="020B0503020204020204" pitchFamily="34" charset="-122"/>
              </a:endParaRPr>
            </a:p>
          </p:txBody>
        </p:sp>
      </p:grpSp>
      <p:sp>
        <p:nvSpPr>
          <p:cNvPr id="52" name="矩形 51"/>
          <p:cNvSpPr/>
          <p:nvPr/>
        </p:nvSpPr>
        <p:spPr>
          <a:xfrm>
            <a:off x="9693040" y="5372626"/>
            <a:ext cx="1620957" cy="523220"/>
          </a:xfrm>
          <a:prstGeom prst="rect">
            <a:avLst/>
          </a:prstGeom>
        </p:spPr>
        <p:txBody>
          <a:bodyPr wrap="none">
            <a:spAutoFit/>
          </a:bodyPr>
          <a:lstStyle/>
          <a:p>
            <a:pPr>
              <a:defRPr/>
            </a:pPr>
            <a:r>
              <a:rPr lang="zh-CN" altLang="en-US" sz="2800" kern="0" dirty="0">
                <a:effectLst>
                  <a:glow rad="63500">
                    <a:prstClr val="white">
                      <a:lumMod val="65000"/>
                      <a:alpha val="40000"/>
                    </a:prstClr>
                  </a:glow>
                </a:effectLst>
                <a:latin typeface="微软雅黑" panose="020B0503020204020204" pitchFamily="34" charset="-122"/>
                <a:ea typeface="微软雅黑" panose="020B0503020204020204" pitchFamily="34" charset="-122"/>
              </a:rPr>
              <a:t>成员分工</a:t>
            </a:r>
          </a:p>
        </p:txBody>
      </p:sp>
    </p:spTree>
    <p:extLst>
      <p:ext uri="{BB962C8B-B14F-4D97-AF65-F5344CB8AC3E}">
        <p14:creationId xmlns:p14="http://schemas.microsoft.com/office/powerpoint/2010/main" val="3486379663"/>
      </p:ext>
    </p:extLst>
  </p:cSld>
  <p:clrMapOvr>
    <a:masterClrMapping/>
  </p:clrMapOvr>
  <p:transition spd="slow" advTm="1166">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1" presetClass="entr" presetSubtype="0" fill="hold" nodeType="afterEffect">
                                  <p:childTnLst>
                                    <p:set>
                                      <p:cBhvr>
                                        <p:cTn id="7" dur="1" fill="hold">
                                          <p:stCondLst>
                                            <p:cond delay="0"/>
                                          </p:stCondLst>
                                        </p:cTn>
                                        <p:tgtEl>
                                          <p:spTgt spid="2"/>
                                        </p:tgtEl>
                                        <p:attrNameLst>
                                          <p:attrName>style.visibility</p:attrName>
                                        </p:attrNameLst>
                                      </p:cBhvr>
                                      <p:to>
                                        <p:strVal val="visible"/>
                                      </p:to>
                                    </p:set>
                                  </p:childTnLst>
                                </p:cTn>
                              </p:par>
                              <p:par>
                                <p:cTn id="8" presetID="42" presetClass="path" presetSubtype="0" accel="50000" decel="50000" fill="hold" nodeType="withEffect">
                                  <p:childTnLst>
                                    <p:animMotion origin="layout" path="M -0.0013 0.67222 L -4.79167E-06 -2.59259E-06" pathEditMode="relative" rAng="0" ptsTypes="AA">
                                      <p:cBhvr>
                                        <p:cTn id="9" dur="2000" fill="hold"/>
                                        <p:tgtEl>
                                          <p:spTgt spid="2"/>
                                        </p:tgtEl>
                                        <p:attrNameLst>
                                          <p:attrName>ppt_x</p:attrName>
                                          <p:attrName>ppt_y</p:attrName>
                                        </p:attrNameLst>
                                      </p:cBhvr>
                                      <p:rCtr x="65" y="-33611"/>
                                    </p:animMotion>
                                  </p:childTnLst>
                                </p:cTn>
                              </p:par>
                            </p:childTnLst>
                          </p:cTn>
                        </p:par>
                        <p:par>
                          <p:cTn id="10" fill="hold" nodeType="withGroup">
                            <p:stCondLst>
                              <p:cond delay="2000"/>
                            </p:stCondLst>
                            <p:childTnLst>
                              <p:par>
                                <p:cTn id="11" presetID="22" presetClass="entr" presetSubtype="1" fill="hold" nodeType="afterEffec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par>
                          <p:cTn id="14" fill="hold" nodeType="withGroup">
                            <p:stCondLst>
                              <p:cond delay="2500"/>
                            </p:stCondLst>
                            <p:childTnLst>
                              <p:par>
                                <p:cTn id="15" presetID="22" presetClass="entr" presetSubtype="1" fill="hold" nodeType="afterEffec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nodeType="withGroup">
                            <p:stCondLst>
                              <p:cond delay="3000"/>
                            </p:stCondLst>
                            <p:childTnLst>
                              <p:par>
                                <p:cTn id="19" presetID="22" presetClass="entr" presetSubtype="1" fill="hold" nodeType="afterEffec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nodeType="withGroup">
                            <p:stCondLst>
                              <p:cond delay="3500"/>
                            </p:stCondLst>
                            <p:childTnLst>
                              <p:par>
                                <p:cTn id="23" presetID="22" presetClass="entr" presetSubtype="1" fill="hold" nodeType="afterEffec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par>
                                <p:cTn id="26" presetID="16" presetClass="entr" presetSubtype="21" fill="hold" grpId="0" nodeType="withEffect">
                                  <p:childTnLst>
                                    <p:set>
                                      <p:cBhvr>
                                        <p:cTn id="27" dur="1" fill="hold">
                                          <p:stCondLst>
                                            <p:cond delay="0"/>
                                          </p:stCondLst>
                                        </p:cTn>
                                        <p:tgtEl>
                                          <p:spTgt spid="45"/>
                                        </p:tgtEl>
                                        <p:attrNameLst>
                                          <p:attrName>style.visibility</p:attrName>
                                        </p:attrNameLst>
                                      </p:cBhvr>
                                      <p:to>
                                        <p:strVal val="visible"/>
                                      </p:to>
                                    </p:set>
                                    <p:animEffect transition="in" filter="barn(inVertical)">
                                      <p:cBhvr>
                                        <p:cTn id="28" dur="500"/>
                                        <p:tgtEl>
                                          <p:spTgt spid="45"/>
                                        </p:tgtEl>
                                      </p:cBhvr>
                                    </p:animEffect>
                                  </p:childTnLst>
                                </p:cTn>
                              </p:par>
                              <p:par>
                                <p:cTn id="29" presetID="16" presetClass="entr" presetSubtype="21" fill="hold" grpId="1" nodeType="withEffect">
                                  <p:childTnLst>
                                    <p:set>
                                      <p:cBhvr>
                                        <p:cTn id="30" dur="1" fill="hold">
                                          <p:stCondLst>
                                            <p:cond delay="0"/>
                                          </p:stCondLst>
                                        </p:cTn>
                                        <p:tgtEl>
                                          <p:spTgt spid="48"/>
                                        </p:tgtEl>
                                        <p:attrNameLst>
                                          <p:attrName>style.visibility</p:attrName>
                                        </p:attrNameLst>
                                      </p:cBhvr>
                                      <p:to>
                                        <p:strVal val="visible"/>
                                      </p:to>
                                    </p:set>
                                    <p:animEffect transition="in" filter="barn(inVertical)">
                                      <p:cBhvr>
                                        <p:cTn id="31" dur="500"/>
                                        <p:tgtEl>
                                          <p:spTgt spid="48"/>
                                        </p:tgtEl>
                                      </p:cBhvr>
                                    </p:animEffect>
                                  </p:childTnLst>
                                </p:cTn>
                              </p:par>
                              <p:par>
                                <p:cTn id="32" presetID="16" presetClass="entr" presetSubtype="21" fill="hold" grpId="2" nodeType="withEffect">
                                  <p:childTnLst>
                                    <p:set>
                                      <p:cBhvr>
                                        <p:cTn id="33" dur="1" fill="hold">
                                          <p:stCondLst>
                                            <p:cond delay="0"/>
                                          </p:stCondLst>
                                        </p:cTn>
                                        <p:tgtEl>
                                          <p:spTgt spid="50"/>
                                        </p:tgtEl>
                                        <p:attrNameLst>
                                          <p:attrName>style.visibility</p:attrName>
                                        </p:attrNameLst>
                                      </p:cBhvr>
                                      <p:to>
                                        <p:strVal val="visible"/>
                                      </p:to>
                                    </p:set>
                                    <p:animEffect transition="in" filter="barn(inVertical)">
                                      <p:cBhvr>
                                        <p:cTn id="34" dur="500"/>
                                        <p:tgtEl>
                                          <p:spTgt spid="50"/>
                                        </p:tgtEl>
                                      </p:cBhvr>
                                    </p:animEffect>
                                  </p:childTnLst>
                                </p:cTn>
                              </p:par>
                              <p:par>
                                <p:cTn id="35" presetID="16" presetClass="entr" presetSubtype="21" fill="hold" grpId="3" nodeType="withEffec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1"/>
      <p:bldP spid="50" grpId="2"/>
      <p:bldP spid="52"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22984" y="347556"/>
            <a:ext cx="2646878"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组员：陈怡霏</a:t>
            </a:r>
          </a:p>
        </p:txBody>
      </p:sp>
      <p:sp>
        <p:nvSpPr>
          <p:cNvPr id="4" name="任意多边形 3"/>
          <p:cNvSpPr/>
          <p:nvPr/>
        </p:nvSpPr>
        <p:spPr>
          <a:xfrm rot="16200000" flipH="1">
            <a:off x="4718509" y="-938684"/>
            <a:ext cx="45719" cy="368047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28" name="Freeform 91"/>
          <p:cNvSpPr/>
          <p:nvPr/>
        </p:nvSpPr>
        <p:spPr bwMode="auto">
          <a:xfrm>
            <a:off x="0" y="5824537"/>
            <a:ext cx="2936875" cy="1033463"/>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blipFill>
            <a:blip r:embed="rId3"/>
            <a:stretch>
              <a:fillRect/>
            </a:stretch>
          </a:blipFill>
          <a:ln w="9525">
            <a:noFill/>
            <a:miter lim="800000"/>
          </a:ln>
        </p:spPr>
        <p:txBody>
          <a:bodyPr/>
          <a:lstStyle/>
          <a:p>
            <a:endParaRPr lang="zh-CN" altLang="en-US" dirty="0"/>
          </a:p>
        </p:txBody>
      </p:sp>
      <p:grpSp>
        <p:nvGrpSpPr>
          <p:cNvPr id="5" name="组合 4">
            <a:extLst>
              <a:ext uri="{FF2B5EF4-FFF2-40B4-BE49-F238E27FC236}">
                <a16:creationId xmlns:a16="http://schemas.microsoft.com/office/drawing/2014/main" id="{8AC782B2-0B66-4603-882D-5664F07EEE56}"/>
              </a:ext>
            </a:extLst>
          </p:cNvPr>
          <p:cNvGrpSpPr/>
          <p:nvPr/>
        </p:nvGrpSpPr>
        <p:grpSpPr>
          <a:xfrm>
            <a:off x="3584290" y="1730778"/>
            <a:ext cx="5994631" cy="4342786"/>
            <a:chOff x="1533930" y="1719857"/>
            <a:chExt cx="5994631" cy="4342786"/>
          </a:xfrm>
        </p:grpSpPr>
        <p:sp>
          <p:nvSpPr>
            <p:cNvPr id="21" name="任意多边形 3">
              <a:extLst>
                <a:ext uri="{FF2B5EF4-FFF2-40B4-BE49-F238E27FC236}">
                  <a16:creationId xmlns:a16="http://schemas.microsoft.com/office/drawing/2014/main" id="{79E789D4-73A3-40D9-9AA7-01449ED11DB1}"/>
                </a:ext>
              </a:extLst>
            </p:cNvPr>
            <p:cNvSpPr/>
            <p:nvPr/>
          </p:nvSpPr>
          <p:spPr>
            <a:xfrm rot="16200000" flipH="1">
              <a:off x="4617888" y="2401546"/>
              <a:ext cx="45719" cy="1861746"/>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grpSp>
          <p:nvGrpSpPr>
            <p:cNvPr id="22" name="组合 21">
              <a:extLst>
                <a:ext uri="{FF2B5EF4-FFF2-40B4-BE49-F238E27FC236}">
                  <a16:creationId xmlns:a16="http://schemas.microsoft.com/office/drawing/2014/main" id="{6FBE6E42-AA73-4F77-94BC-2F8801ECD195}"/>
                </a:ext>
              </a:extLst>
            </p:cNvPr>
            <p:cNvGrpSpPr/>
            <p:nvPr/>
          </p:nvGrpSpPr>
          <p:grpSpPr>
            <a:xfrm>
              <a:off x="5338379" y="2956499"/>
              <a:ext cx="2190182" cy="751841"/>
              <a:chOff x="6514537" y="2552847"/>
              <a:chExt cx="3178103" cy="982833"/>
            </a:xfrm>
          </p:grpSpPr>
          <p:sp>
            <p:nvSpPr>
              <p:cNvPr id="23" name="矩形 22">
                <a:extLst>
                  <a:ext uri="{FF2B5EF4-FFF2-40B4-BE49-F238E27FC236}">
                    <a16:creationId xmlns:a16="http://schemas.microsoft.com/office/drawing/2014/main" id="{762B0056-2C42-4303-AE13-585034D93709}"/>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24" name="TextBox 26">
                <a:extLst>
                  <a:ext uri="{FF2B5EF4-FFF2-40B4-BE49-F238E27FC236}">
                    <a16:creationId xmlns:a16="http://schemas.microsoft.com/office/drawing/2014/main" id="{C487ED7A-7BE5-46E2-89AE-F8351D1D5E76}"/>
                  </a:ext>
                </a:extLst>
              </p:cNvPr>
              <p:cNvSpPr txBox="1"/>
              <p:nvPr/>
            </p:nvSpPr>
            <p:spPr>
              <a:xfrm>
                <a:off x="6667009" y="2702277"/>
                <a:ext cx="2873157" cy="683972"/>
              </a:xfrm>
              <a:prstGeom prst="rect">
                <a:avLst/>
              </a:prstGeom>
              <a:noFill/>
            </p:spPr>
            <p:txBody>
              <a:bodyPr wrap="none" rtlCol="0">
                <a:spAutoFit/>
              </a:bodyPr>
              <a:lstStyle/>
              <a:p>
                <a:r>
                  <a:rPr lang="zh-CN" altLang="en-US" sz="2800" b="1" dirty="0">
                    <a:solidFill>
                      <a:schemeClr val="bg1"/>
                    </a:solidFill>
                    <a:latin typeface="微软雅黑"/>
                    <a:ea typeface="微软雅黑"/>
                  </a:rPr>
                  <a:t>用户坦克类</a:t>
                </a:r>
              </a:p>
            </p:txBody>
          </p:sp>
        </p:grpSp>
        <p:grpSp>
          <p:nvGrpSpPr>
            <p:cNvPr id="9" name="组合 8">
              <a:extLst>
                <a:ext uri="{FF2B5EF4-FFF2-40B4-BE49-F238E27FC236}">
                  <a16:creationId xmlns:a16="http://schemas.microsoft.com/office/drawing/2014/main" id="{F7462E66-6D43-4814-AA9A-886057A2DDC2}"/>
                </a:ext>
              </a:extLst>
            </p:cNvPr>
            <p:cNvGrpSpPr/>
            <p:nvPr/>
          </p:nvGrpSpPr>
          <p:grpSpPr>
            <a:xfrm>
              <a:off x="1533933" y="1719857"/>
              <a:ext cx="2527766" cy="877537"/>
              <a:chOff x="6514537" y="2552847"/>
              <a:chExt cx="3178103" cy="982833"/>
            </a:xfrm>
          </p:grpSpPr>
          <p:sp>
            <p:nvSpPr>
              <p:cNvPr id="10" name="矩形 9">
                <a:extLst>
                  <a:ext uri="{FF2B5EF4-FFF2-40B4-BE49-F238E27FC236}">
                    <a16:creationId xmlns:a16="http://schemas.microsoft.com/office/drawing/2014/main" id="{7AAEA83A-024A-45BE-9775-F9C13B1DC50B}"/>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11" name="TextBox 26">
                <a:extLst>
                  <a:ext uri="{FF2B5EF4-FFF2-40B4-BE49-F238E27FC236}">
                    <a16:creationId xmlns:a16="http://schemas.microsoft.com/office/drawing/2014/main" id="{D7E1724E-C32A-471F-9C65-0A31E88D55D3}"/>
                  </a:ext>
                </a:extLst>
              </p:cNvPr>
              <p:cNvSpPr txBox="1"/>
              <p:nvPr/>
            </p:nvSpPr>
            <p:spPr>
              <a:xfrm>
                <a:off x="7116834" y="2695965"/>
                <a:ext cx="1973498" cy="723885"/>
              </a:xfrm>
              <a:prstGeom prst="rect">
                <a:avLst/>
              </a:prstGeom>
              <a:noFill/>
            </p:spPr>
            <p:txBody>
              <a:bodyPr wrap="none" rtlCol="0">
                <a:spAutoFit/>
              </a:bodyPr>
              <a:lstStyle/>
              <a:p>
                <a:r>
                  <a:rPr lang="zh-CN" altLang="en-US" sz="3600" b="1" dirty="0">
                    <a:solidFill>
                      <a:schemeClr val="bg1"/>
                    </a:solidFill>
                    <a:latin typeface="微软雅黑"/>
                    <a:ea typeface="微软雅黑"/>
                  </a:rPr>
                  <a:t>控制类</a:t>
                </a:r>
              </a:p>
            </p:txBody>
          </p:sp>
        </p:grpSp>
        <p:grpSp>
          <p:nvGrpSpPr>
            <p:cNvPr id="12" name="组合 11">
              <a:extLst>
                <a:ext uri="{FF2B5EF4-FFF2-40B4-BE49-F238E27FC236}">
                  <a16:creationId xmlns:a16="http://schemas.microsoft.com/office/drawing/2014/main" id="{3C670393-E68E-4EA7-97B3-F608B9C59AD7}"/>
                </a:ext>
              </a:extLst>
            </p:cNvPr>
            <p:cNvGrpSpPr/>
            <p:nvPr/>
          </p:nvGrpSpPr>
          <p:grpSpPr>
            <a:xfrm>
              <a:off x="1533932" y="2874940"/>
              <a:ext cx="2527766" cy="877537"/>
              <a:chOff x="6514537" y="2552847"/>
              <a:chExt cx="3178103" cy="982833"/>
            </a:xfrm>
          </p:grpSpPr>
          <p:sp>
            <p:nvSpPr>
              <p:cNvPr id="13" name="矩形 12">
                <a:extLst>
                  <a:ext uri="{FF2B5EF4-FFF2-40B4-BE49-F238E27FC236}">
                    <a16:creationId xmlns:a16="http://schemas.microsoft.com/office/drawing/2014/main" id="{7B50C2AE-68D6-4657-A2B7-F3952994B948}"/>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14" name="TextBox 26">
                <a:extLst>
                  <a:ext uri="{FF2B5EF4-FFF2-40B4-BE49-F238E27FC236}">
                    <a16:creationId xmlns:a16="http://schemas.microsoft.com/office/drawing/2014/main" id="{F5397618-6376-4638-893B-99B391F8B7E3}"/>
                  </a:ext>
                </a:extLst>
              </p:cNvPr>
              <p:cNvSpPr txBox="1"/>
              <p:nvPr/>
            </p:nvSpPr>
            <p:spPr>
              <a:xfrm>
                <a:off x="7116836" y="2682321"/>
                <a:ext cx="1973498" cy="723885"/>
              </a:xfrm>
              <a:prstGeom prst="rect">
                <a:avLst/>
              </a:prstGeom>
              <a:noFill/>
            </p:spPr>
            <p:txBody>
              <a:bodyPr wrap="none" rtlCol="0">
                <a:spAutoFit/>
              </a:bodyPr>
              <a:lstStyle/>
              <a:p>
                <a:r>
                  <a:rPr lang="zh-CN" altLang="en-US" sz="3600" b="1" dirty="0">
                    <a:solidFill>
                      <a:schemeClr val="bg1"/>
                    </a:solidFill>
                    <a:latin typeface="微软雅黑"/>
                    <a:ea typeface="微软雅黑"/>
                  </a:rPr>
                  <a:t>坦克类</a:t>
                </a:r>
              </a:p>
            </p:txBody>
          </p:sp>
        </p:grpSp>
        <p:grpSp>
          <p:nvGrpSpPr>
            <p:cNvPr id="15" name="组合 14">
              <a:extLst>
                <a:ext uri="{FF2B5EF4-FFF2-40B4-BE49-F238E27FC236}">
                  <a16:creationId xmlns:a16="http://schemas.microsoft.com/office/drawing/2014/main" id="{34AD05A4-AD05-4D09-883B-D9F3D20E488A}"/>
                </a:ext>
              </a:extLst>
            </p:cNvPr>
            <p:cNvGrpSpPr/>
            <p:nvPr/>
          </p:nvGrpSpPr>
          <p:grpSpPr>
            <a:xfrm>
              <a:off x="1533931" y="4030023"/>
              <a:ext cx="2527766" cy="877537"/>
              <a:chOff x="6514537" y="2552847"/>
              <a:chExt cx="3178103" cy="982833"/>
            </a:xfrm>
          </p:grpSpPr>
          <p:sp>
            <p:nvSpPr>
              <p:cNvPr id="16" name="矩形 15">
                <a:extLst>
                  <a:ext uri="{FF2B5EF4-FFF2-40B4-BE49-F238E27FC236}">
                    <a16:creationId xmlns:a16="http://schemas.microsoft.com/office/drawing/2014/main" id="{0B780CD9-C8C0-4FEA-B28C-BEFAFAA9D1B5}"/>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17" name="TextBox 26">
                <a:extLst>
                  <a:ext uri="{FF2B5EF4-FFF2-40B4-BE49-F238E27FC236}">
                    <a16:creationId xmlns:a16="http://schemas.microsoft.com/office/drawing/2014/main" id="{C728DBA6-E4AF-43A1-A966-1FD631032841}"/>
                  </a:ext>
                </a:extLst>
              </p:cNvPr>
              <p:cNvSpPr txBox="1"/>
              <p:nvPr/>
            </p:nvSpPr>
            <p:spPr>
              <a:xfrm>
                <a:off x="7116837" y="2662561"/>
                <a:ext cx="1973498" cy="723885"/>
              </a:xfrm>
              <a:prstGeom prst="rect">
                <a:avLst/>
              </a:prstGeom>
              <a:noFill/>
            </p:spPr>
            <p:txBody>
              <a:bodyPr wrap="none" rtlCol="0">
                <a:spAutoFit/>
              </a:bodyPr>
              <a:lstStyle/>
              <a:p>
                <a:r>
                  <a:rPr lang="zh-CN" altLang="en-US" sz="3600" b="1" dirty="0">
                    <a:solidFill>
                      <a:schemeClr val="bg1"/>
                    </a:solidFill>
                    <a:latin typeface="微软雅黑"/>
                    <a:ea typeface="微软雅黑"/>
                  </a:rPr>
                  <a:t>道具类</a:t>
                </a:r>
              </a:p>
            </p:txBody>
          </p:sp>
        </p:grpSp>
        <p:grpSp>
          <p:nvGrpSpPr>
            <p:cNvPr id="18" name="组合 17">
              <a:extLst>
                <a:ext uri="{FF2B5EF4-FFF2-40B4-BE49-F238E27FC236}">
                  <a16:creationId xmlns:a16="http://schemas.microsoft.com/office/drawing/2014/main" id="{67466360-616F-4049-9043-7E2DDDA8C64D}"/>
                </a:ext>
              </a:extLst>
            </p:cNvPr>
            <p:cNvGrpSpPr/>
            <p:nvPr/>
          </p:nvGrpSpPr>
          <p:grpSpPr>
            <a:xfrm>
              <a:off x="1533930" y="5185106"/>
              <a:ext cx="2527766" cy="877537"/>
              <a:chOff x="6514537" y="2552847"/>
              <a:chExt cx="3178103" cy="982833"/>
            </a:xfrm>
          </p:grpSpPr>
          <p:sp>
            <p:nvSpPr>
              <p:cNvPr id="19" name="矩形 18">
                <a:extLst>
                  <a:ext uri="{FF2B5EF4-FFF2-40B4-BE49-F238E27FC236}">
                    <a16:creationId xmlns:a16="http://schemas.microsoft.com/office/drawing/2014/main" id="{E14D21A3-1A0B-480A-9C06-9074AB9F1148}"/>
                  </a:ext>
                </a:extLst>
              </p:cNvPr>
              <p:cNvSpPr/>
              <p:nvPr/>
            </p:nvSpPr>
            <p:spPr>
              <a:xfrm>
                <a:off x="6514537" y="2552847"/>
                <a:ext cx="3178103" cy="982833"/>
              </a:xfrm>
              <a:prstGeom prst="rect">
                <a:avLst/>
              </a:prstGeom>
              <a:blipFill>
                <a:blip r:embed="rId3"/>
                <a:stretch>
                  <a:fillRect/>
                </a:stretch>
              </a:blipFill>
              <a:ln w="57150">
                <a:solidFill>
                  <a:schemeClr val="bg1"/>
                </a:solidFill>
              </a:ln>
              <a:effectLst>
                <a:outerShdw blurRad="114300" dist="38100" dir="8100000" sx="102000" sy="102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1"/>
                  </a:solidFill>
                  <a:ea typeface="微软雅黑"/>
                </a:endParaRPr>
              </a:p>
            </p:txBody>
          </p:sp>
          <p:sp>
            <p:nvSpPr>
              <p:cNvPr id="20" name="TextBox 26">
                <a:extLst>
                  <a:ext uri="{FF2B5EF4-FFF2-40B4-BE49-F238E27FC236}">
                    <a16:creationId xmlns:a16="http://schemas.microsoft.com/office/drawing/2014/main" id="{DB361535-F2D9-4D5A-A60F-049CBE22C2D8}"/>
                  </a:ext>
                </a:extLst>
              </p:cNvPr>
              <p:cNvSpPr txBox="1"/>
              <p:nvPr/>
            </p:nvSpPr>
            <p:spPr>
              <a:xfrm>
                <a:off x="6826617" y="2682320"/>
                <a:ext cx="2553939" cy="723885"/>
              </a:xfrm>
              <a:prstGeom prst="rect">
                <a:avLst/>
              </a:prstGeom>
              <a:noFill/>
            </p:spPr>
            <p:txBody>
              <a:bodyPr wrap="none" rtlCol="0">
                <a:spAutoFit/>
              </a:bodyPr>
              <a:lstStyle/>
              <a:p>
                <a:r>
                  <a:rPr lang="zh-CN" altLang="en-US" sz="3600" b="1" dirty="0">
                    <a:solidFill>
                      <a:schemeClr val="bg1"/>
                    </a:solidFill>
                    <a:latin typeface="微软雅黑"/>
                    <a:ea typeface="微软雅黑"/>
                  </a:rPr>
                  <a:t>障碍物类</a:t>
                </a:r>
              </a:p>
            </p:txBody>
          </p:sp>
        </p:grpSp>
      </p:grpSp>
    </p:spTree>
    <p:extLst>
      <p:ext uri="{BB962C8B-B14F-4D97-AF65-F5344CB8AC3E}">
        <p14:creationId xmlns:p14="http://schemas.microsoft.com/office/powerpoint/2010/main" val="188034970"/>
      </p:ext>
    </p:extLst>
  </p:cSld>
  <p:clrMapOvr>
    <a:masterClrMapping/>
  </p:clrMapOvr>
  <mc:AlternateContent xmlns:mc="http://schemas.openxmlformats.org/markup-compatibility/2006" xmlns:p14="http://schemas.microsoft.com/office/powerpoint/2010/main">
    <mc:Choice Requires="p14">
      <p:transition spd="slow" p14:dur="1500" advTm="1218">
        <p:split orient="vert"/>
      </p:transition>
    </mc:Choice>
    <mc:Fallback xmlns:p15="http://schemas.microsoft.com/office/powerpoint/2012/main" xmlns="">
      <p:transition spd="slow" advTm="1218">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childTnLst>
                                    <p:set>
                                      <p:cBhvr>
                                        <p:cTn id="9" dur="1" fill="hold">
                                          <p:stCondLst>
                                            <p:cond delay="0"/>
                                          </p:stCondLst>
                                        </p:cTn>
                                        <p:tgtEl>
                                          <p:spTgt spid="28"/>
                                        </p:tgtEl>
                                        <p:attrNameLst>
                                          <p:attrName>style.visibility</p:attrName>
                                        </p:attrNameLst>
                                      </p:cBhvr>
                                      <p:to>
                                        <p:strVal val="visible"/>
                                      </p:to>
                                    </p:set>
                                    <p:animEffect transition="in" filter="fade">
                                      <p:cBhvr>
                                        <p:cTn id="10" dur="750"/>
                                        <p:tgtEl>
                                          <p:spTgt spid="28"/>
                                        </p:tgtEl>
                                      </p:cBhvr>
                                    </p:animEffect>
                                    <p:anim calcmode="lin" valueType="num">
                                      <p:cBhvr>
                                        <p:cTn id="11" dur="750" fill="hold"/>
                                        <p:tgtEl>
                                          <p:spTgt spid="28"/>
                                        </p:tgtEl>
                                        <p:attrNameLst>
                                          <p:attrName>ppt_x</p:attrName>
                                        </p:attrNameLst>
                                      </p:cBhvr>
                                      <p:tavLst>
                                        <p:tav tm="0">
                                          <p:val>
                                            <p:strVal val="#ppt_x"/>
                                          </p:val>
                                        </p:tav>
                                        <p:tav tm="100000">
                                          <p:val>
                                            <p:strVal val="#ppt_x"/>
                                          </p:val>
                                        </p:tav>
                                      </p:tavLst>
                                    </p:anim>
                                    <p:anim calcmode="lin" valueType="num">
                                      <p:cBhvr>
                                        <p:cTn id="12"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43053" y="1802672"/>
            <a:ext cx="4431376" cy="4403850"/>
            <a:chOff x="1104759" y="1606732"/>
            <a:chExt cx="4431376" cy="4403850"/>
          </a:xfrm>
        </p:grpSpPr>
        <p:sp>
          <p:nvSpPr>
            <p:cNvPr id="5" name="Freeform 5"/>
            <p:cNvSpPr/>
            <p:nvPr/>
          </p:nvSpPr>
          <p:spPr bwMode="auto">
            <a:xfrm>
              <a:off x="4803995" y="1606732"/>
              <a:ext cx="732140" cy="784436"/>
            </a:xfrm>
            <a:custGeom>
              <a:avLst/>
              <a:gdLst>
                <a:gd name="T0" fmla="*/ 494 w 532"/>
                <a:gd name="T1" fmla="*/ 24 h 570"/>
                <a:gd name="T2" fmla="*/ 464 w 532"/>
                <a:gd name="T3" fmla="*/ 6 h 570"/>
                <a:gd name="T4" fmla="*/ 432 w 532"/>
                <a:gd name="T5" fmla="*/ 0 h 570"/>
                <a:gd name="T6" fmla="*/ 422 w 532"/>
                <a:gd name="T7" fmla="*/ 0 h 570"/>
                <a:gd name="T8" fmla="*/ 414 w 532"/>
                <a:gd name="T9" fmla="*/ 0 h 570"/>
                <a:gd name="T10" fmla="*/ 388 w 532"/>
                <a:gd name="T11" fmla="*/ 4 h 570"/>
                <a:gd name="T12" fmla="*/ 362 w 532"/>
                <a:gd name="T13" fmla="*/ 10 h 570"/>
                <a:gd name="T14" fmla="*/ 290 w 532"/>
                <a:gd name="T15" fmla="*/ 40 h 570"/>
                <a:gd name="T16" fmla="*/ 214 w 532"/>
                <a:gd name="T17" fmla="*/ 84 h 570"/>
                <a:gd name="T18" fmla="*/ 166 w 532"/>
                <a:gd name="T19" fmla="*/ 118 h 570"/>
                <a:gd name="T20" fmla="*/ 62 w 532"/>
                <a:gd name="T21" fmla="*/ 196 h 570"/>
                <a:gd name="T22" fmla="*/ 156 w 532"/>
                <a:gd name="T23" fmla="*/ 376 h 570"/>
                <a:gd name="T24" fmla="*/ 104 w 532"/>
                <a:gd name="T25" fmla="*/ 430 h 570"/>
                <a:gd name="T26" fmla="*/ 82 w 532"/>
                <a:gd name="T27" fmla="*/ 444 h 570"/>
                <a:gd name="T28" fmla="*/ 58 w 532"/>
                <a:gd name="T29" fmla="*/ 446 h 570"/>
                <a:gd name="T30" fmla="*/ 38 w 532"/>
                <a:gd name="T31" fmla="*/ 452 h 570"/>
                <a:gd name="T32" fmla="*/ 22 w 532"/>
                <a:gd name="T33" fmla="*/ 462 h 570"/>
                <a:gd name="T34" fmla="*/ 14 w 532"/>
                <a:gd name="T35" fmla="*/ 472 h 570"/>
                <a:gd name="T36" fmla="*/ 2 w 532"/>
                <a:gd name="T37" fmla="*/ 492 h 570"/>
                <a:gd name="T38" fmla="*/ 0 w 532"/>
                <a:gd name="T39" fmla="*/ 504 h 570"/>
                <a:gd name="T40" fmla="*/ 4 w 532"/>
                <a:gd name="T41" fmla="*/ 526 h 570"/>
                <a:gd name="T42" fmla="*/ 22 w 532"/>
                <a:gd name="T43" fmla="*/ 550 h 570"/>
                <a:gd name="T44" fmla="*/ 34 w 532"/>
                <a:gd name="T45" fmla="*/ 560 h 570"/>
                <a:gd name="T46" fmla="*/ 58 w 532"/>
                <a:gd name="T47" fmla="*/ 570 h 570"/>
                <a:gd name="T48" fmla="*/ 70 w 532"/>
                <a:gd name="T49" fmla="*/ 570 h 570"/>
                <a:gd name="T50" fmla="*/ 90 w 532"/>
                <a:gd name="T51" fmla="*/ 564 h 570"/>
                <a:gd name="T52" fmla="*/ 108 w 532"/>
                <a:gd name="T53" fmla="*/ 548 h 570"/>
                <a:gd name="T54" fmla="*/ 116 w 532"/>
                <a:gd name="T55" fmla="*/ 540 h 570"/>
                <a:gd name="T56" fmla="*/ 122 w 532"/>
                <a:gd name="T57" fmla="*/ 522 h 570"/>
                <a:gd name="T58" fmla="*/ 124 w 532"/>
                <a:gd name="T59" fmla="*/ 510 h 570"/>
                <a:gd name="T60" fmla="*/ 130 w 532"/>
                <a:gd name="T61" fmla="*/ 474 h 570"/>
                <a:gd name="T62" fmla="*/ 136 w 532"/>
                <a:gd name="T63" fmla="*/ 462 h 570"/>
                <a:gd name="T64" fmla="*/ 190 w 532"/>
                <a:gd name="T65" fmla="*/ 408 h 570"/>
                <a:gd name="T66" fmla="*/ 326 w 532"/>
                <a:gd name="T67" fmla="*/ 536 h 570"/>
                <a:gd name="T68" fmla="*/ 404 w 532"/>
                <a:gd name="T69" fmla="*/ 418 h 570"/>
                <a:gd name="T70" fmla="*/ 468 w 532"/>
                <a:gd name="T71" fmla="*/ 306 h 570"/>
                <a:gd name="T72" fmla="*/ 488 w 532"/>
                <a:gd name="T73" fmla="*/ 266 h 570"/>
                <a:gd name="T74" fmla="*/ 518 w 532"/>
                <a:gd name="T75" fmla="*/ 190 h 570"/>
                <a:gd name="T76" fmla="*/ 528 w 532"/>
                <a:gd name="T77" fmla="*/ 154 h 570"/>
                <a:gd name="T78" fmla="*/ 532 w 532"/>
                <a:gd name="T79" fmla="*/ 118 h 570"/>
                <a:gd name="T80" fmla="*/ 528 w 532"/>
                <a:gd name="T81" fmla="*/ 84 h 570"/>
                <a:gd name="T82" fmla="*/ 516 w 532"/>
                <a:gd name="T83" fmla="*/ 52 h 570"/>
                <a:gd name="T84" fmla="*/ 494 w 532"/>
                <a:gd name="T85" fmla="*/ 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570">
                  <a:moveTo>
                    <a:pt x="494" y="24"/>
                  </a:moveTo>
                  <a:lnTo>
                    <a:pt x="494" y="24"/>
                  </a:lnTo>
                  <a:lnTo>
                    <a:pt x="480" y="14"/>
                  </a:lnTo>
                  <a:lnTo>
                    <a:pt x="464" y="6"/>
                  </a:lnTo>
                  <a:lnTo>
                    <a:pt x="448" y="2"/>
                  </a:lnTo>
                  <a:lnTo>
                    <a:pt x="432" y="0"/>
                  </a:lnTo>
                  <a:lnTo>
                    <a:pt x="432" y="0"/>
                  </a:lnTo>
                  <a:lnTo>
                    <a:pt x="422" y="0"/>
                  </a:lnTo>
                  <a:lnTo>
                    <a:pt x="422" y="0"/>
                  </a:lnTo>
                  <a:lnTo>
                    <a:pt x="414" y="0"/>
                  </a:lnTo>
                  <a:lnTo>
                    <a:pt x="414" y="0"/>
                  </a:lnTo>
                  <a:lnTo>
                    <a:pt x="388" y="4"/>
                  </a:lnTo>
                  <a:lnTo>
                    <a:pt x="362" y="10"/>
                  </a:lnTo>
                  <a:lnTo>
                    <a:pt x="362" y="10"/>
                  </a:lnTo>
                  <a:lnTo>
                    <a:pt x="326" y="22"/>
                  </a:lnTo>
                  <a:lnTo>
                    <a:pt x="290" y="40"/>
                  </a:lnTo>
                  <a:lnTo>
                    <a:pt x="254" y="60"/>
                  </a:lnTo>
                  <a:lnTo>
                    <a:pt x="214" y="84"/>
                  </a:lnTo>
                  <a:lnTo>
                    <a:pt x="214" y="84"/>
                  </a:lnTo>
                  <a:lnTo>
                    <a:pt x="166" y="118"/>
                  </a:lnTo>
                  <a:lnTo>
                    <a:pt x="114" y="154"/>
                  </a:lnTo>
                  <a:lnTo>
                    <a:pt x="62" y="196"/>
                  </a:lnTo>
                  <a:lnTo>
                    <a:pt x="10" y="238"/>
                  </a:lnTo>
                  <a:lnTo>
                    <a:pt x="156" y="376"/>
                  </a:lnTo>
                  <a:lnTo>
                    <a:pt x="104" y="430"/>
                  </a:lnTo>
                  <a:lnTo>
                    <a:pt x="104" y="430"/>
                  </a:lnTo>
                  <a:lnTo>
                    <a:pt x="92" y="438"/>
                  </a:lnTo>
                  <a:lnTo>
                    <a:pt x="82" y="444"/>
                  </a:lnTo>
                  <a:lnTo>
                    <a:pt x="58" y="446"/>
                  </a:lnTo>
                  <a:lnTo>
                    <a:pt x="58" y="446"/>
                  </a:lnTo>
                  <a:lnTo>
                    <a:pt x="48" y="448"/>
                  </a:lnTo>
                  <a:lnTo>
                    <a:pt x="38" y="452"/>
                  </a:lnTo>
                  <a:lnTo>
                    <a:pt x="30" y="456"/>
                  </a:lnTo>
                  <a:lnTo>
                    <a:pt x="22" y="462"/>
                  </a:lnTo>
                  <a:lnTo>
                    <a:pt x="22" y="462"/>
                  </a:lnTo>
                  <a:lnTo>
                    <a:pt x="14" y="472"/>
                  </a:lnTo>
                  <a:lnTo>
                    <a:pt x="8" y="482"/>
                  </a:lnTo>
                  <a:lnTo>
                    <a:pt x="2" y="492"/>
                  </a:lnTo>
                  <a:lnTo>
                    <a:pt x="0" y="504"/>
                  </a:lnTo>
                  <a:lnTo>
                    <a:pt x="0" y="504"/>
                  </a:lnTo>
                  <a:lnTo>
                    <a:pt x="0" y="514"/>
                  </a:lnTo>
                  <a:lnTo>
                    <a:pt x="4" y="526"/>
                  </a:lnTo>
                  <a:lnTo>
                    <a:pt x="10" y="538"/>
                  </a:lnTo>
                  <a:lnTo>
                    <a:pt x="22" y="550"/>
                  </a:lnTo>
                  <a:lnTo>
                    <a:pt x="22" y="550"/>
                  </a:lnTo>
                  <a:lnTo>
                    <a:pt x="34" y="560"/>
                  </a:lnTo>
                  <a:lnTo>
                    <a:pt x="48" y="568"/>
                  </a:lnTo>
                  <a:lnTo>
                    <a:pt x="58" y="570"/>
                  </a:lnTo>
                  <a:lnTo>
                    <a:pt x="70" y="570"/>
                  </a:lnTo>
                  <a:lnTo>
                    <a:pt x="70" y="570"/>
                  </a:lnTo>
                  <a:lnTo>
                    <a:pt x="80" y="568"/>
                  </a:lnTo>
                  <a:lnTo>
                    <a:pt x="90" y="564"/>
                  </a:lnTo>
                  <a:lnTo>
                    <a:pt x="100" y="556"/>
                  </a:lnTo>
                  <a:lnTo>
                    <a:pt x="108" y="548"/>
                  </a:lnTo>
                  <a:lnTo>
                    <a:pt x="108" y="548"/>
                  </a:lnTo>
                  <a:lnTo>
                    <a:pt x="116" y="540"/>
                  </a:lnTo>
                  <a:lnTo>
                    <a:pt x="120" y="532"/>
                  </a:lnTo>
                  <a:lnTo>
                    <a:pt x="122" y="522"/>
                  </a:lnTo>
                  <a:lnTo>
                    <a:pt x="124" y="510"/>
                  </a:lnTo>
                  <a:lnTo>
                    <a:pt x="124" y="510"/>
                  </a:lnTo>
                  <a:lnTo>
                    <a:pt x="126" y="486"/>
                  </a:lnTo>
                  <a:lnTo>
                    <a:pt x="130" y="474"/>
                  </a:lnTo>
                  <a:lnTo>
                    <a:pt x="136" y="462"/>
                  </a:lnTo>
                  <a:lnTo>
                    <a:pt x="136" y="462"/>
                  </a:lnTo>
                  <a:lnTo>
                    <a:pt x="138" y="460"/>
                  </a:lnTo>
                  <a:lnTo>
                    <a:pt x="190" y="408"/>
                  </a:lnTo>
                  <a:lnTo>
                    <a:pt x="326" y="536"/>
                  </a:lnTo>
                  <a:lnTo>
                    <a:pt x="326" y="536"/>
                  </a:lnTo>
                  <a:lnTo>
                    <a:pt x="366" y="476"/>
                  </a:lnTo>
                  <a:lnTo>
                    <a:pt x="404" y="418"/>
                  </a:lnTo>
                  <a:lnTo>
                    <a:pt x="438" y="360"/>
                  </a:lnTo>
                  <a:lnTo>
                    <a:pt x="468" y="306"/>
                  </a:lnTo>
                  <a:lnTo>
                    <a:pt x="468" y="306"/>
                  </a:lnTo>
                  <a:lnTo>
                    <a:pt x="488" y="266"/>
                  </a:lnTo>
                  <a:lnTo>
                    <a:pt x="506" y="226"/>
                  </a:lnTo>
                  <a:lnTo>
                    <a:pt x="518" y="190"/>
                  </a:lnTo>
                  <a:lnTo>
                    <a:pt x="528" y="154"/>
                  </a:lnTo>
                  <a:lnTo>
                    <a:pt x="528" y="154"/>
                  </a:lnTo>
                  <a:lnTo>
                    <a:pt x="530" y="136"/>
                  </a:lnTo>
                  <a:lnTo>
                    <a:pt x="532" y="118"/>
                  </a:lnTo>
                  <a:lnTo>
                    <a:pt x="530" y="100"/>
                  </a:lnTo>
                  <a:lnTo>
                    <a:pt x="528" y="84"/>
                  </a:lnTo>
                  <a:lnTo>
                    <a:pt x="524" y="68"/>
                  </a:lnTo>
                  <a:lnTo>
                    <a:pt x="516" y="52"/>
                  </a:lnTo>
                  <a:lnTo>
                    <a:pt x="506" y="38"/>
                  </a:lnTo>
                  <a:lnTo>
                    <a:pt x="494" y="24"/>
                  </a:lnTo>
                  <a:lnTo>
                    <a:pt x="494" y="24"/>
                  </a:lnTo>
                  <a:close/>
                </a:path>
              </a:pathLst>
            </a:custGeom>
            <a:blipFill dpi="0" rotWithShape="1">
              <a:blip r:embed="rId3">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6"/>
            <p:cNvSpPr/>
            <p:nvPr/>
          </p:nvSpPr>
          <p:spPr bwMode="auto">
            <a:xfrm>
              <a:off x="4052587" y="1978307"/>
              <a:ext cx="1161516" cy="1191792"/>
            </a:xfrm>
            <a:custGeom>
              <a:avLst/>
              <a:gdLst>
                <a:gd name="T0" fmla="*/ 714 w 844"/>
                <a:gd name="T1" fmla="*/ 218 h 866"/>
                <a:gd name="T2" fmla="*/ 710 w 844"/>
                <a:gd name="T3" fmla="*/ 246 h 866"/>
                <a:gd name="T4" fmla="*/ 708 w 844"/>
                <a:gd name="T5" fmla="*/ 260 h 866"/>
                <a:gd name="T6" fmla="*/ 696 w 844"/>
                <a:gd name="T7" fmla="*/ 292 h 866"/>
                <a:gd name="T8" fmla="*/ 684 w 844"/>
                <a:gd name="T9" fmla="*/ 306 h 866"/>
                <a:gd name="T10" fmla="*/ 670 w 844"/>
                <a:gd name="T11" fmla="*/ 318 h 866"/>
                <a:gd name="T12" fmla="*/ 638 w 844"/>
                <a:gd name="T13" fmla="*/ 336 h 866"/>
                <a:gd name="T14" fmla="*/ 620 w 844"/>
                <a:gd name="T15" fmla="*/ 340 h 866"/>
                <a:gd name="T16" fmla="*/ 600 w 844"/>
                <a:gd name="T17" fmla="*/ 340 h 866"/>
                <a:gd name="T18" fmla="*/ 560 w 844"/>
                <a:gd name="T19" fmla="*/ 324 h 866"/>
                <a:gd name="T20" fmla="*/ 540 w 844"/>
                <a:gd name="T21" fmla="*/ 308 h 866"/>
                <a:gd name="T22" fmla="*/ 532 w 844"/>
                <a:gd name="T23" fmla="*/ 300 h 866"/>
                <a:gd name="T24" fmla="*/ 518 w 844"/>
                <a:gd name="T25" fmla="*/ 280 h 866"/>
                <a:gd name="T26" fmla="*/ 510 w 844"/>
                <a:gd name="T27" fmla="*/ 260 h 866"/>
                <a:gd name="T28" fmla="*/ 506 w 844"/>
                <a:gd name="T29" fmla="*/ 238 h 866"/>
                <a:gd name="T30" fmla="*/ 506 w 844"/>
                <a:gd name="T31" fmla="*/ 230 h 866"/>
                <a:gd name="T32" fmla="*/ 518 w 844"/>
                <a:gd name="T33" fmla="*/ 192 h 866"/>
                <a:gd name="T34" fmla="*/ 540 w 844"/>
                <a:gd name="T35" fmla="*/ 164 h 866"/>
                <a:gd name="T36" fmla="*/ 554 w 844"/>
                <a:gd name="T37" fmla="*/ 154 h 866"/>
                <a:gd name="T38" fmla="*/ 584 w 844"/>
                <a:gd name="T39" fmla="*/ 140 h 866"/>
                <a:gd name="T40" fmla="*/ 598 w 844"/>
                <a:gd name="T41" fmla="*/ 138 h 866"/>
                <a:gd name="T42" fmla="*/ 622 w 844"/>
                <a:gd name="T43" fmla="*/ 132 h 866"/>
                <a:gd name="T44" fmla="*/ 518 w 844"/>
                <a:gd name="T45" fmla="*/ 0 h 866"/>
                <a:gd name="T46" fmla="*/ 416 w 844"/>
                <a:gd name="T47" fmla="*/ 90 h 866"/>
                <a:gd name="T48" fmla="*/ 342 w 844"/>
                <a:gd name="T49" fmla="*/ 158 h 866"/>
                <a:gd name="T50" fmla="*/ 148 w 844"/>
                <a:gd name="T51" fmla="*/ 342 h 866"/>
                <a:gd name="T52" fmla="*/ 0 w 844"/>
                <a:gd name="T53" fmla="*/ 494 h 866"/>
                <a:gd name="T54" fmla="*/ 162 w 844"/>
                <a:gd name="T55" fmla="*/ 628 h 866"/>
                <a:gd name="T56" fmla="*/ 164 w 844"/>
                <a:gd name="T57" fmla="*/ 620 h 866"/>
                <a:gd name="T58" fmla="*/ 168 w 844"/>
                <a:gd name="T59" fmla="*/ 600 h 866"/>
                <a:gd name="T60" fmla="*/ 174 w 844"/>
                <a:gd name="T61" fmla="*/ 570 h 866"/>
                <a:gd name="T62" fmla="*/ 186 w 844"/>
                <a:gd name="T63" fmla="*/ 546 h 866"/>
                <a:gd name="T64" fmla="*/ 192 w 844"/>
                <a:gd name="T65" fmla="*/ 538 h 866"/>
                <a:gd name="T66" fmla="*/ 222 w 844"/>
                <a:gd name="T67" fmla="*/ 516 h 866"/>
                <a:gd name="T68" fmla="*/ 256 w 844"/>
                <a:gd name="T69" fmla="*/ 504 h 866"/>
                <a:gd name="T70" fmla="*/ 266 w 844"/>
                <a:gd name="T71" fmla="*/ 504 h 866"/>
                <a:gd name="T72" fmla="*/ 296 w 844"/>
                <a:gd name="T73" fmla="*/ 510 h 866"/>
                <a:gd name="T74" fmla="*/ 326 w 844"/>
                <a:gd name="T75" fmla="*/ 528 h 866"/>
                <a:gd name="T76" fmla="*/ 336 w 844"/>
                <a:gd name="T77" fmla="*/ 536 h 866"/>
                <a:gd name="T78" fmla="*/ 352 w 844"/>
                <a:gd name="T79" fmla="*/ 554 h 866"/>
                <a:gd name="T80" fmla="*/ 364 w 844"/>
                <a:gd name="T81" fmla="*/ 576 h 866"/>
                <a:gd name="T82" fmla="*/ 370 w 844"/>
                <a:gd name="T83" fmla="*/ 596 h 866"/>
                <a:gd name="T84" fmla="*/ 370 w 844"/>
                <a:gd name="T85" fmla="*/ 616 h 866"/>
                <a:gd name="T86" fmla="*/ 366 w 844"/>
                <a:gd name="T87" fmla="*/ 634 h 866"/>
                <a:gd name="T88" fmla="*/ 348 w 844"/>
                <a:gd name="T89" fmla="*/ 666 h 866"/>
                <a:gd name="T90" fmla="*/ 336 w 844"/>
                <a:gd name="T91" fmla="*/ 680 h 866"/>
                <a:gd name="T92" fmla="*/ 306 w 844"/>
                <a:gd name="T93" fmla="*/ 700 h 866"/>
                <a:gd name="T94" fmla="*/ 278 w 844"/>
                <a:gd name="T95" fmla="*/ 708 h 866"/>
                <a:gd name="T96" fmla="*/ 260 w 844"/>
                <a:gd name="T97" fmla="*/ 710 h 866"/>
                <a:gd name="T98" fmla="*/ 244 w 844"/>
                <a:gd name="T99" fmla="*/ 724 h 866"/>
                <a:gd name="T100" fmla="*/ 396 w 844"/>
                <a:gd name="T101" fmla="*/ 866 h 866"/>
                <a:gd name="T102" fmla="*/ 534 w 844"/>
                <a:gd name="T103" fmla="*/ 706 h 866"/>
                <a:gd name="T104" fmla="*/ 708 w 844"/>
                <a:gd name="T105" fmla="*/ 488 h 866"/>
                <a:gd name="T106" fmla="*/ 772 w 844"/>
                <a:gd name="T107" fmla="*/ 406 h 866"/>
                <a:gd name="T108" fmla="*/ 732 w 844"/>
                <a:gd name="T109" fmla="*/ 20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4" h="865">
                  <a:moveTo>
                    <a:pt x="714" y="218"/>
                  </a:moveTo>
                  <a:lnTo>
                    <a:pt x="714" y="218"/>
                  </a:lnTo>
                  <a:lnTo>
                    <a:pt x="712" y="226"/>
                  </a:lnTo>
                  <a:lnTo>
                    <a:pt x="710" y="246"/>
                  </a:lnTo>
                  <a:lnTo>
                    <a:pt x="710" y="246"/>
                  </a:lnTo>
                  <a:lnTo>
                    <a:pt x="708" y="260"/>
                  </a:lnTo>
                  <a:lnTo>
                    <a:pt x="702" y="276"/>
                  </a:lnTo>
                  <a:lnTo>
                    <a:pt x="696" y="292"/>
                  </a:lnTo>
                  <a:lnTo>
                    <a:pt x="690" y="300"/>
                  </a:lnTo>
                  <a:lnTo>
                    <a:pt x="684" y="306"/>
                  </a:lnTo>
                  <a:lnTo>
                    <a:pt x="684" y="306"/>
                  </a:lnTo>
                  <a:lnTo>
                    <a:pt x="670" y="318"/>
                  </a:lnTo>
                  <a:lnTo>
                    <a:pt x="656" y="328"/>
                  </a:lnTo>
                  <a:lnTo>
                    <a:pt x="638" y="336"/>
                  </a:lnTo>
                  <a:lnTo>
                    <a:pt x="620" y="340"/>
                  </a:lnTo>
                  <a:lnTo>
                    <a:pt x="620" y="340"/>
                  </a:lnTo>
                  <a:lnTo>
                    <a:pt x="610" y="340"/>
                  </a:lnTo>
                  <a:lnTo>
                    <a:pt x="600" y="340"/>
                  </a:lnTo>
                  <a:lnTo>
                    <a:pt x="580" y="334"/>
                  </a:lnTo>
                  <a:lnTo>
                    <a:pt x="560" y="324"/>
                  </a:lnTo>
                  <a:lnTo>
                    <a:pt x="550" y="318"/>
                  </a:lnTo>
                  <a:lnTo>
                    <a:pt x="540" y="308"/>
                  </a:lnTo>
                  <a:lnTo>
                    <a:pt x="540" y="308"/>
                  </a:lnTo>
                  <a:lnTo>
                    <a:pt x="532" y="300"/>
                  </a:lnTo>
                  <a:lnTo>
                    <a:pt x="524" y="290"/>
                  </a:lnTo>
                  <a:lnTo>
                    <a:pt x="518" y="280"/>
                  </a:lnTo>
                  <a:lnTo>
                    <a:pt x="512" y="270"/>
                  </a:lnTo>
                  <a:lnTo>
                    <a:pt x="510" y="260"/>
                  </a:lnTo>
                  <a:lnTo>
                    <a:pt x="506" y="248"/>
                  </a:lnTo>
                  <a:lnTo>
                    <a:pt x="506" y="238"/>
                  </a:lnTo>
                  <a:lnTo>
                    <a:pt x="506" y="230"/>
                  </a:lnTo>
                  <a:lnTo>
                    <a:pt x="506" y="230"/>
                  </a:lnTo>
                  <a:lnTo>
                    <a:pt x="510" y="210"/>
                  </a:lnTo>
                  <a:lnTo>
                    <a:pt x="518" y="192"/>
                  </a:lnTo>
                  <a:lnTo>
                    <a:pt x="528" y="178"/>
                  </a:lnTo>
                  <a:lnTo>
                    <a:pt x="540" y="164"/>
                  </a:lnTo>
                  <a:lnTo>
                    <a:pt x="540" y="164"/>
                  </a:lnTo>
                  <a:lnTo>
                    <a:pt x="554" y="154"/>
                  </a:lnTo>
                  <a:lnTo>
                    <a:pt x="570" y="146"/>
                  </a:lnTo>
                  <a:lnTo>
                    <a:pt x="584" y="140"/>
                  </a:lnTo>
                  <a:lnTo>
                    <a:pt x="598" y="138"/>
                  </a:lnTo>
                  <a:lnTo>
                    <a:pt x="598" y="138"/>
                  </a:lnTo>
                  <a:lnTo>
                    <a:pt x="616" y="134"/>
                  </a:lnTo>
                  <a:lnTo>
                    <a:pt x="622" y="132"/>
                  </a:lnTo>
                  <a:lnTo>
                    <a:pt x="640" y="114"/>
                  </a:lnTo>
                  <a:lnTo>
                    <a:pt x="518" y="0"/>
                  </a:lnTo>
                  <a:lnTo>
                    <a:pt x="518" y="0"/>
                  </a:lnTo>
                  <a:lnTo>
                    <a:pt x="416" y="90"/>
                  </a:lnTo>
                  <a:lnTo>
                    <a:pt x="416" y="90"/>
                  </a:lnTo>
                  <a:lnTo>
                    <a:pt x="342" y="158"/>
                  </a:lnTo>
                  <a:lnTo>
                    <a:pt x="272" y="222"/>
                  </a:lnTo>
                  <a:lnTo>
                    <a:pt x="148" y="342"/>
                  </a:lnTo>
                  <a:lnTo>
                    <a:pt x="56" y="436"/>
                  </a:lnTo>
                  <a:lnTo>
                    <a:pt x="0" y="494"/>
                  </a:lnTo>
                  <a:lnTo>
                    <a:pt x="152" y="638"/>
                  </a:lnTo>
                  <a:lnTo>
                    <a:pt x="162" y="628"/>
                  </a:lnTo>
                  <a:lnTo>
                    <a:pt x="162" y="628"/>
                  </a:lnTo>
                  <a:lnTo>
                    <a:pt x="164" y="620"/>
                  </a:lnTo>
                  <a:lnTo>
                    <a:pt x="168" y="600"/>
                  </a:lnTo>
                  <a:lnTo>
                    <a:pt x="168" y="600"/>
                  </a:lnTo>
                  <a:lnTo>
                    <a:pt x="170" y="586"/>
                  </a:lnTo>
                  <a:lnTo>
                    <a:pt x="174" y="570"/>
                  </a:lnTo>
                  <a:lnTo>
                    <a:pt x="182" y="554"/>
                  </a:lnTo>
                  <a:lnTo>
                    <a:pt x="186" y="546"/>
                  </a:lnTo>
                  <a:lnTo>
                    <a:pt x="192" y="538"/>
                  </a:lnTo>
                  <a:lnTo>
                    <a:pt x="192" y="538"/>
                  </a:lnTo>
                  <a:lnTo>
                    <a:pt x="206" y="526"/>
                  </a:lnTo>
                  <a:lnTo>
                    <a:pt x="222" y="516"/>
                  </a:lnTo>
                  <a:lnTo>
                    <a:pt x="238" y="508"/>
                  </a:lnTo>
                  <a:lnTo>
                    <a:pt x="256" y="504"/>
                  </a:lnTo>
                  <a:lnTo>
                    <a:pt x="256" y="504"/>
                  </a:lnTo>
                  <a:lnTo>
                    <a:pt x="266" y="504"/>
                  </a:lnTo>
                  <a:lnTo>
                    <a:pt x="276" y="504"/>
                  </a:lnTo>
                  <a:lnTo>
                    <a:pt x="296" y="510"/>
                  </a:lnTo>
                  <a:lnTo>
                    <a:pt x="318" y="520"/>
                  </a:lnTo>
                  <a:lnTo>
                    <a:pt x="326" y="528"/>
                  </a:lnTo>
                  <a:lnTo>
                    <a:pt x="336" y="536"/>
                  </a:lnTo>
                  <a:lnTo>
                    <a:pt x="336" y="536"/>
                  </a:lnTo>
                  <a:lnTo>
                    <a:pt x="344" y="546"/>
                  </a:lnTo>
                  <a:lnTo>
                    <a:pt x="352" y="554"/>
                  </a:lnTo>
                  <a:lnTo>
                    <a:pt x="358" y="564"/>
                  </a:lnTo>
                  <a:lnTo>
                    <a:pt x="364" y="576"/>
                  </a:lnTo>
                  <a:lnTo>
                    <a:pt x="366" y="586"/>
                  </a:lnTo>
                  <a:lnTo>
                    <a:pt x="370" y="596"/>
                  </a:lnTo>
                  <a:lnTo>
                    <a:pt x="370" y="606"/>
                  </a:lnTo>
                  <a:lnTo>
                    <a:pt x="370" y="616"/>
                  </a:lnTo>
                  <a:lnTo>
                    <a:pt x="370" y="616"/>
                  </a:lnTo>
                  <a:lnTo>
                    <a:pt x="366" y="634"/>
                  </a:lnTo>
                  <a:lnTo>
                    <a:pt x="358" y="652"/>
                  </a:lnTo>
                  <a:lnTo>
                    <a:pt x="348" y="666"/>
                  </a:lnTo>
                  <a:lnTo>
                    <a:pt x="336" y="680"/>
                  </a:lnTo>
                  <a:lnTo>
                    <a:pt x="336" y="680"/>
                  </a:lnTo>
                  <a:lnTo>
                    <a:pt x="322" y="692"/>
                  </a:lnTo>
                  <a:lnTo>
                    <a:pt x="306" y="700"/>
                  </a:lnTo>
                  <a:lnTo>
                    <a:pt x="292" y="704"/>
                  </a:lnTo>
                  <a:lnTo>
                    <a:pt x="278" y="708"/>
                  </a:lnTo>
                  <a:lnTo>
                    <a:pt x="278" y="708"/>
                  </a:lnTo>
                  <a:lnTo>
                    <a:pt x="260" y="710"/>
                  </a:lnTo>
                  <a:lnTo>
                    <a:pt x="256" y="712"/>
                  </a:lnTo>
                  <a:lnTo>
                    <a:pt x="244" y="724"/>
                  </a:lnTo>
                  <a:lnTo>
                    <a:pt x="396" y="866"/>
                  </a:lnTo>
                  <a:lnTo>
                    <a:pt x="396" y="866"/>
                  </a:lnTo>
                  <a:lnTo>
                    <a:pt x="448" y="808"/>
                  </a:lnTo>
                  <a:lnTo>
                    <a:pt x="534" y="706"/>
                  </a:lnTo>
                  <a:lnTo>
                    <a:pt x="646" y="566"/>
                  </a:lnTo>
                  <a:lnTo>
                    <a:pt x="708" y="488"/>
                  </a:lnTo>
                  <a:lnTo>
                    <a:pt x="772" y="406"/>
                  </a:lnTo>
                  <a:lnTo>
                    <a:pt x="772" y="406"/>
                  </a:lnTo>
                  <a:lnTo>
                    <a:pt x="844" y="304"/>
                  </a:lnTo>
                  <a:lnTo>
                    <a:pt x="732" y="200"/>
                  </a:lnTo>
                  <a:lnTo>
                    <a:pt x="714" y="218"/>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7"/>
            <p:cNvSpPr/>
            <p:nvPr/>
          </p:nvSpPr>
          <p:spPr bwMode="auto">
            <a:xfrm>
              <a:off x="1104759" y="2468235"/>
              <a:ext cx="1425747" cy="624796"/>
            </a:xfrm>
            <a:custGeom>
              <a:avLst/>
              <a:gdLst>
                <a:gd name="T0" fmla="*/ 1014 w 1036"/>
                <a:gd name="T1" fmla="*/ 284 h 454"/>
                <a:gd name="T2" fmla="*/ 996 w 1036"/>
                <a:gd name="T3" fmla="*/ 274 h 454"/>
                <a:gd name="T4" fmla="*/ 976 w 1036"/>
                <a:gd name="T5" fmla="*/ 270 h 454"/>
                <a:gd name="T6" fmla="*/ 952 w 1036"/>
                <a:gd name="T7" fmla="*/ 268 h 454"/>
                <a:gd name="T8" fmla="*/ 926 w 1036"/>
                <a:gd name="T9" fmla="*/ 256 h 454"/>
                <a:gd name="T10" fmla="*/ 926 w 1036"/>
                <a:gd name="T11" fmla="*/ 256 h 454"/>
                <a:gd name="T12" fmla="*/ 1020 w 1036"/>
                <a:gd name="T13" fmla="*/ 60 h 454"/>
                <a:gd name="T14" fmla="*/ 296 w 1036"/>
                <a:gd name="T15" fmla="*/ 0 h 454"/>
                <a:gd name="T16" fmla="*/ 292 w 1036"/>
                <a:gd name="T17" fmla="*/ 0 h 454"/>
                <a:gd name="T18" fmla="*/ 264 w 1036"/>
                <a:gd name="T19" fmla="*/ 10 h 454"/>
                <a:gd name="T20" fmla="*/ 216 w 1036"/>
                <a:gd name="T21" fmla="*/ 48 h 454"/>
                <a:gd name="T22" fmla="*/ 114 w 1036"/>
                <a:gd name="T23" fmla="*/ 132 h 454"/>
                <a:gd name="T24" fmla="*/ 88 w 1036"/>
                <a:gd name="T25" fmla="*/ 156 h 454"/>
                <a:gd name="T26" fmla="*/ 42 w 1036"/>
                <a:gd name="T27" fmla="*/ 202 h 454"/>
                <a:gd name="T28" fmla="*/ 24 w 1036"/>
                <a:gd name="T29" fmla="*/ 226 h 454"/>
                <a:gd name="T30" fmla="*/ 8 w 1036"/>
                <a:gd name="T31" fmla="*/ 250 h 454"/>
                <a:gd name="T32" fmla="*/ 0 w 1036"/>
                <a:gd name="T33" fmla="*/ 282 h 454"/>
                <a:gd name="T34" fmla="*/ 2 w 1036"/>
                <a:gd name="T35" fmla="*/ 294 h 454"/>
                <a:gd name="T36" fmla="*/ 10 w 1036"/>
                <a:gd name="T37" fmla="*/ 316 h 454"/>
                <a:gd name="T38" fmla="*/ 18 w 1036"/>
                <a:gd name="T39" fmla="*/ 326 h 454"/>
                <a:gd name="T40" fmla="*/ 38 w 1036"/>
                <a:gd name="T41" fmla="*/ 338 h 454"/>
                <a:gd name="T42" fmla="*/ 56 w 1036"/>
                <a:gd name="T43" fmla="*/ 344 h 454"/>
                <a:gd name="T44" fmla="*/ 224 w 1036"/>
                <a:gd name="T45" fmla="*/ 370 h 454"/>
                <a:gd name="T46" fmla="*/ 522 w 1036"/>
                <a:gd name="T47" fmla="*/ 426 h 454"/>
                <a:gd name="T48" fmla="*/ 848 w 1036"/>
                <a:gd name="T49" fmla="*/ 244 h 454"/>
                <a:gd name="T50" fmla="*/ 896 w 1036"/>
                <a:gd name="T51" fmla="*/ 290 h 454"/>
                <a:gd name="T52" fmla="*/ 908 w 1036"/>
                <a:gd name="T53" fmla="*/ 312 h 454"/>
                <a:gd name="T54" fmla="*/ 912 w 1036"/>
                <a:gd name="T55" fmla="*/ 336 h 454"/>
                <a:gd name="T56" fmla="*/ 916 w 1036"/>
                <a:gd name="T57" fmla="*/ 354 h 454"/>
                <a:gd name="T58" fmla="*/ 928 w 1036"/>
                <a:gd name="T59" fmla="*/ 372 h 454"/>
                <a:gd name="T60" fmla="*/ 936 w 1036"/>
                <a:gd name="T61" fmla="*/ 380 h 454"/>
                <a:gd name="T62" fmla="*/ 958 w 1036"/>
                <a:gd name="T63" fmla="*/ 390 h 454"/>
                <a:gd name="T64" fmla="*/ 968 w 1036"/>
                <a:gd name="T65" fmla="*/ 394 h 454"/>
                <a:gd name="T66" fmla="*/ 990 w 1036"/>
                <a:gd name="T67" fmla="*/ 390 h 454"/>
                <a:gd name="T68" fmla="*/ 1014 w 1036"/>
                <a:gd name="T69" fmla="*/ 372 h 454"/>
                <a:gd name="T70" fmla="*/ 1026 w 1036"/>
                <a:gd name="T71" fmla="*/ 358 h 454"/>
                <a:gd name="T72" fmla="*/ 1034 w 1036"/>
                <a:gd name="T73" fmla="*/ 334 h 454"/>
                <a:gd name="T74" fmla="*/ 1036 w 1036"/>
                <a:gd name="T75" fmla="*/ 324 h 454"/>
                <a:gd name="T76" fmla="*/ 1028 w 1036"/>
                <a:gd name="T77" fmla="*/ 304 h 454"/>
                <a:gd name="T78" fmla="*/ 1014 w 1036"/>
                <a:gd name="T79" fmla="*/ 28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6" h="453">
                  <a:moveTo>
                    <a:pt x="1014" y="284"/>
                  </a:moveTo>
                  <a:lnTo>
                    <a:pt x="1014" y="284"/>
                  </a:lnTo>
                  <a:lnTo>
                    <a:pt x="1004" y="278"/>
                  </a:lnTo>
                  <a:lnTo>
                    <a:pt x="996" y="274"/>
                  </a:lnTo>
                  <a:lnTo>
                    <a:pt x="986" y="272"/>
                  </a:lnTo>
                  <a:lnTo>
                    <a:pt x="976" y="270"/>
                  </a:lnTo>
                  <a:lnTo>
                    <a:pt x="976" y="270"/>
                  </a:lnTo>
                  <a:lnTo>
                    <a:pt x="952" y="268"/>
                  </a:lnTo>
                  <a:lnTo>
                    <a:pt x="938" y="264"/>
                  </a:lnTo>
                  <a:lnTo>
                    <a:pt x="926" y="256"/>
                  </a:lnTo>
                  <a:lnTo>
                    <a:pt x="926" y="256"/>
                  </a:lnTo>
                  <a:lnTo>
                    <a:pt x="926" y="256"/>
                  </a:lnTo>
                  <a:lnTo>
                    <a:pt x="880" y="210"/>
                  </a:lnTo>
                  <a:lnTo>
                    <a:pt x="1020" y="60"/>
                  </a:lnTo>
                  <a:lnTo>
                    <a:pt x="296" y="0"/>
                  </a:lnTo>
                  <a:lnTo>
                    <a:pt x="296" y="0"/>
                  </a:lnTo>
                  <a:lnTo>
                    <a:pt x="292" y="0"/>
                  </a:lnTo>
                  <a:lnTo>
                    <a:pt x="292" y="0"/>
                  </a:lnTo>
                  <a:lnTo>
                    <a:pt x="278" y="2"/>
                  </a:lnTo>
                  <a:lnTo>
                    <a:pt x="264" y="10"/>
                  </a:lnTo>
                  <a:lnTo>
                    <a:pt x="264" y="10"/>
                  </a:lnTo>
                  <a:lnTo>
                    <a:pt x="216" y="48"/>
                  </a:lnTo>
                  <a:lnTo>
                    <a:pt x="166" y="86"/>
                  </a:lnTo>
                  <a:lnTo>
                    <a:pt x="114" y="132"/>
                  </a:lnTo>
                  <a:lnTo>
                    <a:pt x="114" y="132"/>
                  </a:lnTo>
                  <a:lnTo>
                    <a:pt x="88" y="156"/>
                  </a:lnTo>
                  <a:lnTo>
                    <a:pt x="64" y="180"/>
                  </a:lnTo>
                  <a:lnTo>
                    <a:pt x="42" y="202"/>
                  </a:lnTo>
                  <a:lnTo>
                    <a:pt x="24" y="226"/>
                  </a:lnTo>
                  <a:lnTo>
                    <a:pt x="24" y="226"/>
                  </a:lnTo>
                  <a:lnTo>
                    <a:pt x="16" y="238"/>
                  </a:lnTo>
                  <a:lnTo>
                    <a:pt x="8" y="250"/>
                  </a:lnTo>
                  <a:lnTo>
                    <a:pt x="2" y="264"/>
                  </a:lnTo>
                  <a:lnTo>
                    <a:pt x="0" y="282"/>
                  </a:lnTo>
                  <a:lnTo>
                    <a:pt x="0" y="282"/>
                  </a:lnTo>
                  <a:lnTo>
                    <a:pt x="2" y="294"/>
                  </a:lnTo>
                  <a:lnTo>
                    <a:pt x="4" y="304"/>
                  </a:lnTo>
                  <a:lnTo>
                    <a:pt x="10" y="316"/>
                  </a:lnTo>
                  <a:lnTo>
                    <a:pt x="18" y="326"/>
                  </a:lnTo>
                  <a:lnTo>
                    <a:pt x="18" y="326"/>
                  </a:lnTo>
                  <a:lnTo>
                    <a:pt x="28" y="334"/>
                  </a:lnTo>
                  <a:lnTo>
                    <a:pt x="38" y="338"/>
                  </a:lnTo>
                  <a:lnTo>
                    <a:pt x="46" y="342"/>
                  </a:lnTo>
                  <a:lnTo>
                    <a:pt x="56" y="344"/>
                  </a:lnTo>
                  <a:lnTo>
                    <a:pt x="56" y="344"/>
                  </a:lnTo>
                  <a:lnTo>
                    <a:pt x="224" y="370"/>
                  </a:lnTo>
                  <a:lnTo>
                    <a:pt x="380" y="398"/>
                  </a:lnTo>
                  <a:lnTo>
                    <a:pt x="522" y="426"/>
                  </a:lnTo>
                  <a:lnTo>
                    <a:pt x="652" y="454"/>
                  </a:lnTo>
                  <a:lnTo>
                    <a:pt x="848" y="244"/>
                  </a:lnTo>
                  <a:lnTo>
                    <a:pt x="896" y="290"/>
                  </a:lnTo>
                  <a:lnTo>
                    <a:pt x="896" y="290"/>
                  </a:lnTo>
                  <a:lnTo>
                    <a:pt x="904" y="300"/>
                  </a:lnTo>
                  <a:lnTo>
                    <a:pt x="908" y="312"/>
                  </a:lnTo>
                  <a:lnTo>
                    <a:pt x="912" y="336"/>
                  </a:lnTo>
                  <a:lnTo>
                    <a:pt x="912" y="336"/>
                  </a:lnTo>
                  <a:lnTo>
                    <a:pt x="914" y="346"/>
                  </a:lnTo>
                  <a:lnTo>
                    <a:pt x="916" y="354"/>
                  </a:lnTo>
                  <a:lnTo>
                    <a:pt x="920" y="364"/>
                  </a:lnTo>
                  <a:lnTo>
                    <a:pt x="928" y="372"/>
                  </a:lnTo>
                  <a:lnTo>
                    <a:pt x="928" y="372"/>
                  </a:lnTo>
                  <a:lnTo>
                    <a:pt x="936" y="380"/>
                  </a:lnTo>
                  <a:lnTo>
                    <a:pt x="946" y="386"/>
                  </a:lnTo>
                  <a:lnTo>
                    <a:pt x="958" y="390"/>
                  </a:lnTo>
                  <a:lnTo>
                    <a:pt x="968" y="394"/>
                  </a:lnTo>
                  <a:lnTo>
                    <a:pt x="968" y="394"/>
                  </a:lnTo>
                  <a:lnTo>
                    <a:pt x="978" y="394"/>
                  </a:lnTo>
                  <a:lnTo>
                    <a:pt x="990" y="390"/>
                  </a:lnTo>
                  <a:lnTo>
                    <a:pt x="1002" y="384"/>
                  </a:lnTo>
                  <a:lnTo>
                    <a:pt x="1014" y="372"/>
                  </a:lnTo>
                  <a:lnTo>
                    <a:pt x="1014" y="372"/>
                  </a:lnTo>
                  <a:lnTo>
                    <a:pt x="1026" y="358"/>
                  </a:lnTo>
                  <a:lnTo>
                    <a:pt x="1032" y="346"/>
                  </a:lnTo>
                  <a:lnTo>
                    <a:pt x="1034" y="334"/>
                  </a:lnTo>
                  <a:lnTo>
                    <a:pt x="1036" y="324"/>
                  </a:lnTo>
                  <a:lnTo>
                    <a:pt x="1036" y="324"/>
                  </a:lnTo>
                  <a:lnTo>
                    <a:pt x="1032" y="314"/>
                  </a:lnTo>
                  <a:lnTo>
                    <a:pt x="1028" y="304"/>
                  </a:lnTo>
                  <a:lnTo>
                    <a:pt x="1022" y="294"/>
                  </a:lnTo>
                  <a:lnTo>
                    <a:pt x="1014" y="284"/>
                  </a:lnTo>
                  <a:lnTo>
                    <a:pt x="1014" y="284"/>
                  </a:lnTo>
                  <a:close/>
                </a:path>
              </a:pathLst>
            </a:custGeom>
            <a:blipFill dpi="0" rotWithShape="1">
              <a:blip r:embed="rId5" cstate="print">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8"/>
            <p:cNvSpPr/>
            <p:nvPr/>
          </p:nvSpPr>
          <p:spPr bwMode="auto">
            <a:xfrm>
              <a:off x="2076359" y="2559065"/>
              <a:ext cx="1910171" cy="1029400"/>
            </a:xfrm>
            <a:custGeom>
              <a:avLst/>
              <a:gdLst>
                <a:gd name="T0" fmla="*/ 376 w 1388"/>
                <a:gd name="T1" fmla="*/ 0 h 748"/>
                <a:gd name="T2" fmla="*/ 246 w 1388"/>
                <a:gd name="T3" fmla="*/ 160 h 748"/>
                <a:gd name="T4" fmla="*/ 254 w 1388"/>
                <a:gd name="T5" fmla="*/ 162 h 748"/>
                <a:gd name="T6" fmla="*/ 274 w 1388"/>
                <a:gd name="T7" fmla="*/ 164 h 748"/>
                <a:gd name="T8" fmla="*/ 304 w 1388"/>
                <a:gd name="T9" fmla="*/ 170 h 748"/>
                <a:gd name="T10" fmla="*/ 328 w 1388"/>
                <a:gd name="T11" fmla="*/ 184 h 748"/>
                <a:gd name="T12" fmla="*/ 336 w 1388"/>
                <a:gd name="T13" fmla="*/ 190 h 748"/>
                <a:gd name="T14" fmla="*/ 358 w 1388"/>
                <a:gd name="T15" fmla="*/ 218 h 748"/>
                <a:gd name="T16" fmla="*/ 370 w 1388"/>
                <a:gd name="T17" fmla="*/ 254 h 748"/>
                <a:gd name="T18" fmla="*/ 370 w 1388"/>
                <a:gd name="T19" fmla="*/ 264 h 748"/>
                <a:gd name="T20" fmla="*/ 362 w 1388"/>
                <a:gd name="T21" fmla="*/ 294 h 748"/>
                <a:gd name="T22" fmla="*/ 346 w 1388"/>
                <a:gd name="T23" fmla="*/ 324 h 748"/>
                <a:gd name="T24" fmla="*/ 338 w 1388"/>
                <a:gd name="T25" fmla="*/ 334 h 748"/>
                <a:gd name="T26" fmla="*/ 318 w 1388"/>
                <a:gd name="T27" fmla="*/ 350 h 748"/>
                <a:gd name="T28" fmla="*/ 298 w 1388"/>
                <a:gd name="T29" fmla="*/ 360 h 748"/>
                <a:gd name="T30" fmla="*/ 278 w 1388"/>
                <a:gd name="T31" fmla="*/ 366 h 748"/>
                <a:gd name="T32" fmla="*/ 258 w 1388"/>
                <a:gd name="T33" fmla="*/ 368 h 748"/>
                <a:gd name="T34" fmla="*/ 238 w 1388"/>
                <a:gd name="T35" fmla="*/ 364 h 748"/>
                <a:gd name="T36" fmla="*/ 206 w 1388"/>
                <a:gd name="T37" fmla="*/ 346 h 748"/>
                <a:gd name="T38" fmla="*/ 194 w 1388"/>
                <a:gd name="T39" fmla="*/ 334 h 748"/>
                <a:gd name="T40" fmla="*/ 174 w 1388"/>
                <a:gd name="T41" fmla="*/ 304 h 748"/>
                <a:gd name="T42" fmla="*/ 166 w 1388"/>
                <a:gd name="T43" fmla="*/ 276 h 748"/>
                <a:gd name="T44" fmla="*/ 164 w 1388"/>
                <a:gd name="T45" fmla="*/ 258 h 748"/>
                <a:gd name="T46" fmla="*/ 150 w 1388"/>
                <a:gd name="T47" fmla="*/ 240 h 748"/>
                <a:gd name="T48" fmla="*/ 0 w 1388"/>
                <a:gd name="T49" fmla="*/ 402 h 748"/>
                <a:gd name="T50" fmla="*/ 246 w 1388"/>
                <a:gd name="T51" fmla="*/ 468 h 748"/>
                <a:gd name="T52" fmla="*/ 434 w 1388"/>
                <a:gd name="T53" fmla="*/ 532 h 748"/>
                <a:gd name="T54" fmla="*/ 574 w 1388"/>
                <a:gd name="T55" fmla="*/ 594 h 748"/>
                <a:gd name="T56" fmla="*/ 672 w 1388"/>
                <a:gd name="T57" fmla="*/ 650 h 748"/>
                <a:gd name="T58" fmla="*/ 712 w 1388"/>
                <a:gd name="T59" fmla="*/ 680 h 748"/>
                <a:gd name="T60" fmla="*/ 760 w 1388"/>
                <a:gd name="T61" fmla="*/ 730 h 748"/>
                <a:gd name="T62" fmla="*/ 1004 w 1388"/>
                <a:gd name="T63" fmla="*/ 502 h 748"/>
                <a:gd name="T64" fmla="*/ 1048 w 1388"/>
                <a:gd name="T65" fmla="*/ 546 h 748"/>
                <a:gd name="T66" fmla="*/ 1060 w 1388"/>
                <a:gd name="T67" fmla="*/ 568 h 748"/>
                <a:gd name="T68" fmla="*/ 1064 w 1388"/>
                <a:gd name="T69" fmla="*/ 592 h 748"/>
                <a:gd name="T70" fmla="*/ 1070 w 1388"/>
                <a:gd name="T71" fmla="*/ 612 h 748"/>
                <a:gd name="T72" fmla="*/ 1080 w 1388"/>
                <a:gd name="T73" fmla="*/ 628 h 748"/>
                <a:gd name="T74" fmla="*/ 1090 w 1388"/>
                <a:gd name="T75" fmla="*/ 636 h 748"/>
                <a:gd name="T76" fmla="*/ 1110 w 1388"/>
                <a:gd name="T77" fmla="*/ 648 h 748"/>
                <a:gd name="T78" fmla="*/ 1122 w 1388"/>
                <a:gd name="T79" fmla="*/ 650 h 748"/>
                <a:gd name="T80" fmla="*/ 1142 w 1388"/>
                <a:gd name="T81" fmla="*/ 646 h 748"/>
                <a:gd name="T82" fmla="*/ 1168 w 1388"/>
                <a:gd name="T83" fmla="*/ 628 h 748"/>
                <a:gd name="T84" fmla="*/ 1178 w 1388"/>
                <a:gd name="T85" fmla="*/ 614 h 748"/>
                <a:gd name="T86" fmla="*/ 1188 w 1388"/>
                <a:gd name="T87" fmla="*/ 590 h 748"/>
                <a:gd name="T88" fmla="*/ 1188 w 1388"/>
                <a:gd name="T89" fmla="*/ 580 h 748"/>
                <a:gd name="T90" fmla="*/ 1182 w 1388"/>
                <a:gd name="T91" fmla="*/ 560 h 748"/>
                <a:gd name="T92" fmla="*/ 1166 w 1388"/>
                <a:gd name="T93" fmla="*/ 540 h 748"/>
                <a:gd name="T94" fmla="*/ 1158 w 1388"/>
                <a:gd name="T95" fmla="*/ 534 h 748"/>
                <a:gd name="T96" fmla="*/ 1140 w 1388"/>
                <a:gd name="T97" fmla="*/ 528 h 748"/>
                <a:gd name="T98" fmla="*/ 1128 w 1388"/>
                <a:gd name="T99" fmla="*/ 526 h 748"/>
                <a:gd name="T100" fmla="*/ 1092 w 1388"/>
                <a:gd name="T101" fmla="*/ 520 h 748"/>
                <a:gd name="T102" fmla="*/ 1080 w 1388"/>
                <a:gd name="T103" fmla="*/ 512 h 748"/>
                <a:gd name="T104" fmla="*/ 1036 w 1388"/>
                <a:gd name="T105" fmla="*/ 470 h 748"/>
                <a:gd name="T106" fmla="*/ 1378 w 1388"/>
                <a:gd name="T107" fmla="*/ 8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8" h="748">
                  <a:moveTo>
                    <a:pt x="1378" y="84"/>
                  </a:moveTo>
                  <a:lnTo>
                    <a:pt x="376" y="0"/>
                  </a:lnTo>
                  <a:lnTo>
                    <a:pt x="236" y="148"/>
                  </a:lnTo>
                  <a:lnTo>
                    <a:pt x="246" y="160"/>
                  </a:lnTo>
                  <a:lnTo>
                    <a:pt x="246" y="160"/>
                  </a:lnTo>
                  <a:lnTo>
                    <a:pt x="254" y="162"/>
                  </a:lnTo>
                  <a:lnTo>
                    <a:pt x="274" y="164"/>
                  </a:lnTo>
                  <a:lnTo>
                    <a:pt x="274" y="164"/>
                  </a:lnTo>
                  <a:lnTo>
                    <a:pt x="288" y="166"/>
                  </a:lnTo>
                  <a:lnTo>
                    <a:pt x="304" y="170"/>
                  </a:lnTo>
                  <a:lnTo>
                    <a:pt x="320" y="178"/>
                  </a:lnTo>
                  <a:lnTo>
                    <a:pt x="328" y="184"/>
                  </a:lnTo>
                  <a:lnTo>
                    <a:pt x="336" y="190"/>
                  </a:lnTo>
                  <a:lnTo>
                    <a:pt x="336" y="190"/>
                  </a:lnTo>
                  <a:lnTo>
                    <a:pt x="348" y="204"/>
                  </a:lnTo>
                  <a:lnTo>
                    <a:pt x="358" y="218"/>
                  </a:lnTo>
                  <a:lnTo>
                    <a:pt x="364" y="236"/>
                  </a:lnTo>
                  <a:lnTo>
                    <a:pt x="370" y="254"/>
                  </a:lnTo>
                  <a:lnTo>
                    <a:pt x="370" y="254"/>
                  </a:lnTo>
                  <a:lnTo>
                    <a:pt x="370" y="264"/>
                  </a:lnTo>
                  <a:lnTo>
                    <a:pt x="368" y="274"/>
                  </a:lnTo>
                  <a:lnTo>
                    <a:pt x="362" y="294"/>
                  </a:lnTo>
                  <a:lnTo>
                    <a:pt x="352" y="314"/>
                  </a:lnTo>
                  <a:lnTo>
                    <a:pt x="346" y="324"/>
                  </a:lnTo>
                  <a:lnTo>
                    <a:pt x="338" y="334"/>
                  </a:lnTo>
                  <a:lnTo>
                    <a:pt x="338" y="334"/>
                  </a:lnTo>
                  <a:lnTo>
                    <a:pt x="328" y="342"/>
                  </a:lnTo>
                  <a:lnTo>
                    <a:pt x="318" y="350"/>
                  </a:lnTo>
                  <a:lnTo>
                    <a:pt x="308" y="356"/>
                  </a:lnTo>
                  <a:lnTo>
                    <a:pt x="298" y="360"/>
                  </a:lnTo>
                  <a:lnTo>
                    <a:pt x="288" y="364"/>
                  </a:lnTo>
                  <a:lnTo>
                    <a:pt x="278" y="366"/>
                  </a:lnTo>
                  <a:lnTo>
                    <a:pt x="268" y="368"/>
                  </a:lnTo>
                  <a:lnTo>
                    <a:pt x="258" y="368"/>
                  </a:lnTo>
                  <a:lnTo>
                    <a:pt x="258" y="368"/>
                  </a:lnTo>
                  <a:lnTo>
                    <a:pt x="238" y="364"/>
                  </a:lnTo>
                  <a:lnTo>
                    <a:pt x="222" y="356"/>
                  </a:lnTo>
                  <a:lnTo>
                    <a:pt x="206" y="346"/>
                  </a:lnTo>
                  <a:lnTo>
                    <a:pt x="194" y="334"/>
                  </a:lnTo>
                  <a:lnTo>
                    <a:pt x="194" y="334"/>
                  </a:lnTo>
                  <a:lnTo>
                    <a:pt x="182" y="320"/>
                  </a:lnTo>
                  <a:lnTo>
                    <a:pt x="174" y="304"/>
                  </a:lnTo>
                  <a:lnTo>
                    <a:pt x="170" y="290"/>
                  </a:lnTo>
                  <a:lnTo>
                    <a:pt x="166" y="276"/>
                  </a:lnTo>
                  <a:lnTo>
                    <a:pt x="166" y="276"/>
                  </a:lnTo>
                  <a:lnTo>
                    <a:pt x="164" y="258"/>
                  </a:lnTo>
                  <a:lnTo>
                    <a:pt x="162" y="252"/>
                  </a:lnTo>
                  <a:lnTo>
                    <a:pt x="150" y="240"/>
                  </a:lnTo>
                  <a:lnTo>
                    <a:pt x="0" y="402"/>
                  </a:lnTo>
                  <a:lnTo>
                    <a:pt x="0" y="402"/>
                  </a:lnTo>
                  <a:lnTo>
                    <a:pt x="130" y="434"/>
                  </a:lnTo>
                  <a:lnTo>
                    <a:pt x="246" y="468"/>
                  </a:lnTo>
                  <a:lnTo>
                    <a:pt x="346" y="500"/>
                  </a:lnTo>
                  <a:lnTo>
                    <a:pt x="434" y="532"/>
                  </a:lnTo>
                  <a:lnTo>
                    <a:pt x="510" y="564"/>
                  </a:lnTo>
                  <a:lnTo>
                    <a:pt x="574" y="594"/>
                  </a:lnTo>
                  <a:lnTo>
                    <a:pt x="628" y="622"/>
                  </a:lnTo>
                  <a:lnTo>
                    <a:pt x="672" y="650"/>
                  </a:lnTo>
                  <a:lnTo>
                    <a:pt x="672" y="650"/>
                  </a:lnTo>
                  <a:lnTo>
                    <a:pt x="712" y="680"/>
                  </a:lnTo>
                  <a:lnTo>
                    <a:pt x="740" y="706"/>
                  </a:lnTo>
                  <a:lnTo>
                    <a:pt x="760" y="730"/>
                  </a:lnTo>
                  <a:lnTo>
                    <a:pt x="774" y="748"/>
                  </a:lnTo>
                  <a:lnTo>
                    <a:pt x="1004" y="502"/>
                  </a:lnTo>
                  <a:lnTo>
                    <a:pt x="1048" y="546"/>
                  </a:lnTo>
                  <a:lnTo>
                    <a:pt x="1048" y="546"/>
                  </a:lnTo>
                  <a:lnTo>
                    <a:pt x="1056" y="556"/>
                  </a:lnTo>
                  <a:lnTo>
                    <a:pt x="1060" y="568"/>
                  </a:lnTo>
                  <a:lnTo>
                    <a:pt x="1064" y="592"/>
                  </a:lnTo>
                  <a:lnTo>
                    <a:pt x="1064" y="592"/>
                  </a:lnTo>
                  <a:lnTo>
                    <a:pt x="1066" y="602"/>
                  </a:lnTo>
                  <a:lnTo>
                    <a:pt x="1070" y="612"/>
                  </a:lnTo>
                  <a:lnTo>
                    <a:pt x="1074" y="620"/>
                  </a:lnTo>
                  <a:lnTo>
                    <a:pt x="1080" y="628"/>
                  </a:lnTo>
                  <a:lnTo>
                    <a:pt x="1080" y="628"/>
                  </a:lnTo>
                  <a:lnTo>
                    <a:pt x="1090" y="636"/>
                  </a:lnTo>
                  <a:lnTo>
                    <a:pt x="1100" y="642"/>
                  </a:lnTo>
                  <a:lnTo>
                    <a:pt x="1110" y="648"/>
                  </a:lnTo>
                  <a:lnTo>
                    <a:pt x="1122" y="650"/>
                  </a:lnTo>
                  <a:lnTo>
                    <a:pt x="1122" y="650"/>
                  </a:lnTo>
                  <a:lnTo>
                    <a:pt x="1132" y="650"/>
                  </a:lnTo>
                  <a:lnTo>
                    <a:pt x="1142" y="646"/>
                  </a:lnTo>
                  <a:lnTo>
                    <a:pt x="1154" y="640"/>
                  </a:lnTo>
                  <a:lnTo>
                    <a:pt x="1168" y="628"/>
                  </a:lnTo>
                  <a:lnTo>
                    <a:pt x="1168" y="628"/>
                  </a:lnTo>
                  <a:lnTo>
                    <a:pt x="1178" y="614"/>
                  </a:lnTo>
                  <a:lnTo>
                    <a:pt x="1186" y="602"/>
                  </a:lnTo>
                  <a:lnTo>
                    <a:pt x="1188" y="590"/>
                  </a:lnTo>
                  <a:lnTo>
                    <a:pt x="1188" y="580"/>
                  </a:lnTo>
                  <a:lnTo>
                    <a:pt x="1188" y="580"/>
                  </a:lnTo>
                  <a:lnTo>
                    <a:pt x="1186" y="570"/>
                  </a:lnTo>
                  <a:lnTo>
                    <a:pt x="1182" y="560"/>
                  </a:lnTo>
                  <a:lnTo>
                    <a:pt x="1174" y="550"/>
                  </a:lnTo>
                  <a:lnTo>
                    <a:pt x="1166" y="540"/>
                  </a:lnTo>
                  <a:lnTo>
                    <a:pt x="1166" y="540"/>
                  </a:lnTo>
                  <a:lnTo>
                    <a:pt x="1158" y="534"/>
                  </a:lnTo>
                  <a:lnTo>
                    <a:pt x="1150" y="530"/>
                  </a:lnTo>
                  <a:lnTo>
                    <a:pt x="1140" y="528"/>
                  </a:lnTo>
                  <a:lnTo>
                    <a:pt x="1128" y="526"/>
                  </a:lnTo>
                  <a:lnTo>
                    <a:pt x="1128" y="526"/>
                  </a:lnTo>
                  <a:lnTo>
                    <a:pt x="1104" y="524"/>
                  </a:lnTo>
                  <a:lnTo>
                    <a:pt x="1092" y="520"/>
                  </a:lnTo>
                  <a:lnTo>
                    <a:pt x="1080" y="512"/>
                  </a:lnTo>
                  <a:lnTo>
                    <a:pt x="1080" y="512"/>
                  </a:lnTo>
                  <a:lnTo>
                    <a:pt x="1078" y="512"/>
                  </a:lnTo>
                  <a:lnTo>
                    <a:pt x="1036" y="470"/>
                  </a:lnTo>
                  <a:lnTo>
                    <a:pt x="1388" y="94"/>
                  </a:lnTo>
                  <a:lnTo>
                    <a:pt x="1378" y="84"/>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9"/>
            <p:cNvSpPr/>
            <p:nvPr/>
          </p:nvSpPr>
          <p:spPr bwMode="auto">
            <a:xfrm>
              <a:off x="3138788" y="2726961"/>
              <a:ext cx="1403728" cy="1439508"/>
            </a:xfrm>
            <a:custGeom>
              <a:avLst/>
              <a:gdLst>
                <a:gd name="T0" fmla="*/ 902 w 1020"/>
                <a:gd name="T1" fmla="*/ 132 h 1046"/>
                <a:gd name="T2" fmla="*/ 936 w 1020"/>
                <a:gd name="T3" fmla="*/ 124 h 1046"/>
                <a:gd name="T4" fmla="*/ 964 w 1020"/>
                <a:gd name="T5" fmla="*/ 114 h 1046"/>
                <a:gd name="T6" fmla="*/ 980 w 1020"/>
                <a:gd name="T7" fmla="*/ 98 h 1046"/>
                <a:gd name="T8" fmla="*/ 994 w 1020"/>
                <a:gd name="T9" fmla="*/ 68 h 1046"/>
                <a:gd name="T10" fmla="*/ 990 w 1020"/>
                <a:gd name="T11" fmla="*/ 46 h 1046"/>
                <a:gd name="T12" fmla="*/ 972 w 1020"/>
                <a:gd name="T13" fmla="*/ 20 h 1046"/>
                <a:gd name="T14" fmla="*/ 940 w 1020"/>
                <a:gd name="T15" fmla="*/ 2 h 1046"/>
                <a:gd name="T16" fmla="*/ 924 w 1020"/>
                <a:gd name="T17" fmla="*/ 0 h 1046"/>
                <a:gd name="T18" fmla="*/ 904 w 1020"/>
                <a:gd name="T19" fmla="*/ 8 h 1046"/>
                <a:gd name="T20" fmla="*/ 886 w 1020"/>
                <a:gd name="T21" fmla="*/ 22 h 1046"/>
                <a:gd name="T22" fmla="*/ 872 w 1020"/>
                <a:gd name="T23" fmla="*/ 48 h 1046"/>
                <a:gd name="T24" fmla="*/ 868 w 1020"/>
                <a:gd name="T25" fmla="*/ 84 h 1046"/>
                <a:gd name="T26" fmla="*/ 858 w 1020"/>
                <a:gd name="T27" fmla="*/ 108 h 1046"/>
                <a:gd name="T28" fmla="*/ 652 w 1020"/>
                <a:gd name="T29" fmla="*/ 4 h 1046"/>
                <a:gd name="T30" fmla="*/ 334 w 1020"/>
                <a:gd name="T31" fmla="*/ 360 h 1046"/>
                <a:gd name="T32" fmla="*/ 362 w 1020"/>
                <a:gd name="T33" fmla="*/ 364 h 1046"/>
                <a:gd name="T34" fmla="*/ 408 w 1020"/>
                <a:gd name="T35" fmla="*/ 378 h 1046"/>
                <a:gd name="T36" fmla="*/ 422 w 1020"/>
                <a:gd name="T37" fmla="*/ 390 h 1046"/>
                <a:gd name="T38" fmla="*/ 452 w 1020"/>
                <a:gd name="T39" fmla="*/ 436 h 1046"/>
                <a:gd name="T40" fmla="*/ 456 w 1020"/>
                <a:gd name="T41" fmla="*/ 464 h 1046"/>
                <a:gd name="T42" fmla="*/ 440 w 1020"/>
                <a:gd name="T43" fmla="*/ 514 h 1046"/>
                <a:gd name="T44" fmla="*/ 424 w 1020"/>
                <a:gd name="T45" fmla="*/ 534 h 1046"/>
                <a:gd name="T46" fmla="*/ 396 w 1020"/>
                <a:gd name="T47" fmla="*/ 556 h 1046"/>
                <a:gd name="T48" fmla="*/ 364 w 1020"/>
                <a:gd name="T49" fmla="*/ 566 h 1046"/>
                <a:gd name="T50" fmla="*/ 344 w 1020"/>
                <a:gd name="T51" fmla="*/ 568 h 1046"/>
                <a:gd name="T52" fmla="*/ 294 w 1020"/>
                <a:gd name="T53" fmla="*/ 546 h 1046"/>
                <a:gd name="T54" fmla="*/ 268 w 1020"/>
                <a:gd name="T55" fmla="*/ 520 h 1046"/>
                <a:gd name="T56" fmla="*/ 254 w 1020"/>
                <a:gd name="T57" fmla="*/ 476 h 1046"/>
                <a:gd name="T58" fmla="*/ 248 w 1020"/>
                <a:gd name="T59" fmla="*/ 452 h 1046"/>
                <a:gd name="T60" fmla="*/ 170 w 1020"/>
                <a:gd name="T61" fmla="*/ 856 h 1046"/>
                <a:gd name="T62" fmla="*/ 110 w 1020"/>
                <a:gd name="T63" fmla="*/ 914 h 1046"/>
                <a:gd name="T64" fmla="*/ 76 w 1020"/>
                <a:gd name="T65" fmla="*/ 922 h 1046"/>
                <a:gd name="T66" fmla="*/ 48 w 1020"/>
                <a:gd name="T67" fmla="*/ 932 h 1046"/>
                <a:gd name="T68" fmla="*/ 32 w 1020"/>
                <a:gd name="T69" fmla="*/ 946 h 1046"/>
                <a:gd name="T70" fmla="*/ 18 w 1020"/>
                <a:gd name="T71" fmla="*/ 978 h 1046"/>
                <a:gd name="T72" fmla="*/ 22 w 1020"/>
                <a:gd name="T73" fmla="*/ 1000 h 1046"/>
                <a:gd name="T74" fmla="*/ 40 w 1020"/>
                <a:gd name="T75" fmla="*/ 1024 h 1046"/>
                <a:gd name="T76" fmla="*/ 76 w 1020"/>
                <a:gd name="T77" fmla="*/ 1046 h 1046"/>
                <a:gd name="T78" fmla="*/ 98 w 1020"/>
                <a:gd name="T79" fmla="*/ 1042 h 1046"/>
                <a:gd name="T80" fmla="*/ 126 w 1020"/>
                <a:gd name="T81" fmla="*/ 1024 h 1046"/>
                <a:gd name="T82" fmla="*/ 138 w 1020"/>
                <a:gd name="T83" fmla="*/ 1006 h 1046"/>
                <a:gd name="T84" fmla="*/ 142 w 1020"/>
                <a:gd name="T85" fmla="*/ 986 h 1046"/>
                <a:gd name="T86" fmla="*/ 154 w 1020"/>
                <a:gd name="T87" fmla="*/ 936 h 1046"/>
                <a:gd name="T88" fmla="*/ 204 w 1020"/>
                <a:gd name="T89" fmla="*/ 888 h 1046"/>
                <a:gd name="T90" fmla="*/ 732 w 1020"/>
                <a:gd name="T91" fmla="*/ 654 h 1046"/>
                <a:gd name="T92" fmla="*/ 704 w 1020"/>
                <a:gd name="T93" fmla="*/ 648 h 1046"/>
                <a:gd name="T94" fmla="*/ 674 w 1020"/>
                <a:gd name="T95" fmla="*/ 642 h 1046"/>
                <a:gd name="T96" fmla="*/ 644 w 1020"/>
                <a:gd name="T97" fmla="*/ 624 h 1046"/>
                <a:gd name="T98" fmla="*/ 622 w 1020"/>
                <a:gd name="T99" fmla="*/ 594 h 1046"/>
                <a:gd name="T100" fmla="*/ 610 w 1020"/>
                <a:gd name="T101" fmla="*/ 560 h 1046"/>
                <a:gd name="T102" fmla="*/ 616 w 1020"/>
                <a:gd name="T103" fmla="*/ 520 h 1046"/>
                <a:gd name="T104" fmla="*/ 642 w 1020"/>
                <a:gd name="T105" fmla="*/ 480 h 1046"/>
                <a:gd name="T106" fmla="*/ 660 w 1020"/>
                <a:gd name="T107" fmla="*/ 464 h 1046"/>
                <a:gd name="T108" fmla="*/ 690 w 1020"/>
                <a:gd name="T109" fmla="*/ 450 h 1046"/>
                <a:gd name="T110" fmla="*/ 720 w 1020"/>
                <a:gd name="T111" fmla="*/ 446 h 1046"/>
                <a:gd name="T112" fmla="*/ 758 w 1020"/>
                <a:gd name="T113" fmla="*/ 458 h 1046"/>
                <a:gd name="T114" fmla="*/ 786 w 1020"/>
                <a:gd name="T115" fmla="*/ 480 h 1046"/>
                <a:gd name="T116" fmla="*/ 810 w 1020"/>
                <a:gd name="T117" fmla="*/ 524 h 1046"/>
                <a:gd name="T118" fmla="*/ 816 w 1020"/>
                <a:gd name="T119" fmla="*/ 556 h 1046"/>
                <a:gd name="T120" fmla="*/ 1020 w 1020"/>
                <a:gd name="T121" fmla="*/ 35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0" h="1046">
                  <a:moveTo>
                    <a:pt x="890" y="140"/>
                  </a:moveTo>
                  <a:lnTo>
                    <a:pt x="890" y="140"/>
                  </a:lnTo>
                  <a:lnTo>
                    <a:pt x="902" y="132"/>
                  </a:lnTo>
                  <a:lnTo>
                    <a:pt x="912" y="128"/>
                  </a:lnTo>
                  <a:lnTo>
                    <a:pt x="936" y="124"/>
                  </a:lnTo>
                  <a:lnTo>
                    <a:pt x="936" y="124"/>
                  </a:lnTo>
                  <a:lnTo>
                    <a:pt x="946" y="122"/>
                  </a:lnTo>
                  <a:lnTo>
                    <a:pt x="956" y="118"/>
                  </a:lnTo>
                  <a:lnTo>
                    <a:pt x="964" y="114"/>
                  </a:lnTo>
                  <a:lnTo>
                    <a:pt x="972" y="108"/>
                  </a:lnTo>
                  <a:lnTo>
                    <a:pt x="972" y="108"/>
                  </a:lnTo>
                  <a:lnTo>
                    <a:pt x="980" y="98"/>
                  </a:lnTo>
                  <a:lnTo>
                    <a:pt x="986" y="88"/>
                  </a:lnTo>
                  <a:lnTo>
                    <a:pt x="992" y="78"/>
                  </a:lnTo>
                  <a:lnTo>
                    <a:pt x="994" y="68"/>
                  </a:lnTo>
                  <a:lnTo>
                    <a:pt x="994" y="68"/>
                  </a:lnTo>
                  <a:lnTo>
                    <a:pt x="994" y="56"/>
                  </a:lnTo>
                  <a:lnTo>
                    <a:pt x="990" y="46"/>
                  </a:lnTo>
                  <a:lnTo>
                    <a:pt x="984" y="34"/>
                  </a:lnTo>
                  <a:lnTo>
                    <a:pt x="972" y="20"/>
                  </a:lnTo>
                  <a:lnTo>
                    <a:pt x="972" y="20"/>
                  </a:lnTo>
                  <a:lnTo>
                    <a:pt x="960" y="12"/>
                  </a:lnTo>
                  <a:lnTo>
                    <a:pt x="950" y="4"/>
                  </a:lnTo>
                  <a:lnTo>
                    <a:pt x="940" y="2"/>
                  </a:lnTo>
                  <a:lnTo>
                    <a:pt x="930" y="0"/>
                  </a:lnTo>
                  <a:lnTo>
                    <a:pt x="930" y="0"/>
                  </a:lnTo>
                  <a:lnTo>
                    <a:pt x="924" y="0"/>
                  </a:lnTo>
                  <a:lnTo>
                    <a:pt x="924" y="0"/>
                  </a:lnTo>
                  <a:lnTo>
                    <a:pt x="914" y="2"/>
                  </a:lnTo>
                  <a:lnTo>
                    <a:pt x="904" y="8"/>
                  </a:lnTo>
                  <a:lnTo>
                    <a:pt x="894" y="14"/>
                  </a:lnTo>
                  <a:lnTo>
                    <a:pt x="886" y="22"/>
                  </a:lnTo>
                  <a:lnTo>
                    <a:pt x="886" y="22"/>
                  </a:lnTo>
                  <a:lnTo>
                    <a:pt x="878" y="30"/>
                  </a:lnTo>
                  <a:lnTo>
                    <a:pt x="874" y="40"/>
                  </a:lnTo>
                  <a:lnTo>
                    <a:pt x="872" y="48"/>
                  </a:lnTo>
                  <a:lnTo>
                    <a:pt x="870" y="60"/>
                  </a:lnTo>
                  <a:lnTo>
                    <a:pt x="870" y="60"/>
                  </a:lnTo>
                  <a:lnTo>
                    <a:pt x="868" y="84"/>
                  </a:lnTo>
                  <a:lnTo>
                    <a:pt x="864" y="96"/>
                  </a:lnTo>
                  <a:lnTo>
                    <a:pt x="858" y="108"/>
                  </a:lnTo>
                  <a:lnTo>
                    <a:pt x="858" y="108"/>
                  </a:lnTo>
                  <a:lnTo>
                    <a:pt x="856" y="110"/>
                  </a:lnTo>
                  <a:lnTo>
                    <a:pt x="812" y="154"/>
                  </a:lnTo>
                  <a:lnTo>
                    <a:pt x="652" y="4"/>
                  </a:lnTo>
                  <a:lnTo>
                    <a:pt x="326" y="352"/>
                  </a:lnTo>
                  <a:lnTo>
                    <a:pt x="334" y="360"/>
                  </a:lnTo>
                  <a:lnTo>
                    <a:pt x="334" y="360"/>
                  </a:lnTo>
                  <a:lnTo>
                    <a:pt x="340" y="362"/>
                  </a:lnTo>
                  <a:lnTo>
                    <a:pt x="362" y="364"/>
                  </a:lnTo>
                  <a:lnTo>
                    <a:pt x="362" y="364"/>
                  </a:lnTo>
                  <a:lnTo>
                    <a:pt x="376" y="366"/>
                  </a:lnTo>
                  <a:lnTo>
                    <a:pt x="392" y="370"/>
                  </a:lnTo>
                  <a:lnTo>
                    <a:pt x="408" y="378"/>
                  </a:lnTo>
                  <a:lnTo>
                    <a:pt x="416" y="384"/>
                  </a:lnTo>
                  <a:lnTo>
                    <a:pt x="422" y="390"/>
                  </a:lnTo>
                  <a:lnTo>
                    <a:pt x="422" y="390"/>
                  </a:lnTo>
                  <a:lnTo>
                    <a:pt x="434" y="404"/>
                  </a:lnTo>
                  <a:lnTo>
                    <a:pt x="444" y="418"/>
                  </a:lnTo>
                  <a:lnTo>
                    <a:pt x="452" y="436"/>
                  </a:lnTo>
                  <a:lnTo>
                    <a:pt x="456" y="454"/>
                  </a:lnTo>
                  <a:lnTo>
                    <a:pt x="456" y="454"/>
                  </a:lnTo>
                  <a:lnTo>
                    <a:pt x="456" y="464"/>
                  </a:lnTo>
                  <a:lnTo>
                    <a:pt x="456" y="474"/>
                  </a:lnTo>
                  <a:lnTo>
                    <a:pt x="450" y="494"/>
                  </a:lnTo>
                  <a:lnTo>
                    <a:pt x="440" y="514"/>
                  </a:lnTo>
                  <a:lnTo>
                    <a:pt x="432" y="524"/>
                  </a:lnTo>
                  <a:lnTo>
                    <a:pt x="424" y="534"/>
                  </a:lnTo>
                  <a:lnTo>
                    <a:pt x="424" y="534"/>
                  </a:lnTo>
                  <a:lnTo>
                    <a:pt x="416" y="542"/>
                  </a:lnTo>
                  <a:lnTo>
                    <a:pt x="406" y="550"/>
                  </a:lnTo>
                  <a:lnTo>
                    <a:pt x="396" y="556"/>
                  </a:lnTo>
                  <a:lnTo>
                    <a:pt x="386" y="560"/>
                  </a:lnTo>
                  <a:lnTo>
                    <a:pt x="374" y="564"/>
                  </a:lnTo>
                  <a:lnTo>
                    <a:pt x="364" y="566"/>
                  </a:lnTo>
                  <a:lnTo>
                    <a:pt x="354" y="568"/>
                  </a:lnTo>
                  <a:lnTo>
                    <a:pt x="344" y="568"/>
                  </a:lnTo>
                  <a:lnTo>
                    <a:pt x="344" y="568"/>
                  </a:lnTo>
                  <a:lnTo>
                    <a:pt x="326" y="564"/>
                  </a:lnTo>
                  <a:lnTo>
                    <a:pt x="308" y="556"/>
                  </a:lnTo>
                  <a:lnTo>
                    <a:pt x="294" y="546"/>
                  </a:lnTo>
                  <a:lnTo>
                    <a:pt x="280" y="534"/>
                  </a:lnTo>
                  <a:lnTo>
                    <a:pt x="280" y="534"/>
                  </a:lnTo>
                  <a:lnTo>
                    <a:pt x="268" y="520"/>
                  </a:lnTo>
                  <a:lnTo>
                    <a:pt x="262" y="504"/>
                  </a:lnTo>
                  <a:lnTo>
                    <a:pt x="256" y="490"/>
                  </a:lnTo>
                  <a:lnTo>
                    <a:pt x="254" y="476"/>
                  </a:lnTo>
                  <a:lnTo>
                    <a:pt x="254" y="476"/>
                  </a:lnTo>
                  <a:lnTo>
                    <a:pt x="250" y="458"/>
                  </a:lnTo>
                  <a:lnTo>
                    <a:pt x="248" y="452"/>
                  </a:lnTo>
                  <a:lnTo>
                    <a:pt x="240" y="444"/>
                  </a:lnTo>
                  <a:lnTo>
                    <a:pt x="0" y="698"/>
                  </a:lnTo>
                  <a:lnTo>
                    <a:pt x="170" y="856"/>
                  </a:lnTo>
                  <a:lnTo>
                    <a:pt x="122" y="906"/>
                  </a:lnTo>
                  <a:lnTo>
                    <a:pt x="122" y="906"/>
                  </a:lnTo>
                  <a:lnTo>
                    <a:pt x="110" y="914"/>
                  </a:lnTo>
                  <a:lnTo>
                    <a:pt x="98" y="918"/>
                  </a:lnTo>
                  <a:lnTo>
                    <a:pt x="76" y="922"/>
                  </a:lnTo>
                  <a:lnTo>
                    <a:pt x="76" y="922"/>
                  </a:lnTo>
                  <a:lnTo>
                    <a:pt x="66" y="924"/>
                  </a:lnTo>
                  <a:lnTo>
                    <a:pt x="56" y="926"/>
                  </a:lnTo>
                  <a:lnTo>
                    <a:pt x="48" y="932"/>
                  </a:lnTo>
                  <a:lnTo>
                    <a:pt x="40" y="938"/>
                  </a:lnTo>
                  <a:lnTo>
                    <a:pt x="40" y="938"/>
                  </a:lnTo>
                  <a:lnTo>
                    <a:pt x="32" y="946"/>
                  </a:lnTo>
                  <a:lnTo>
                    <a:pt x="26" y="956"/>
                  </a:lnTo>
                  <a:lnTo>
                    <a:pt x="20" y="968"/>
                  </a:lnTo>
                  <a:lnTo>
                    <a:pt x="18" y="978"/>
                  </a:lnTo>
                  <a:lnTo>
                    <a:pt x="18" y="978"/>
                  </a:lnTo>
                  <a:lnTo>
                    <a:pt x="18" y="988"/>
                  </a:lnTo>
                  <a:lnTo>
                    <a:pt x="22" y="1000"/>
                  </a:lnTo>
                  <a:lnTo>
                    <a:pt x="28" y="1012"/>
                  </a:lnTo>
                  <a:lnTo>
                    <a:pt x="40" y="1024"/>
                  </a:lnTo>
                  <a:lnTo>
                    <a:pt x="40" y="1024"/>
                  </a:lnTo>
                  <a:lnTo>
                    <a:pt x="52" y="1036"/>
                  </a:lnTo>
                  <a:lnTo>
                    <a:pt x="66" y="1042"/>
                  </a:lnTo>
                  <a:lnTo>
                    <a:pt x="76" y="1046"/>
                  </a:lnTo>
                  <a:lnTo>
                    <a:pt x="88" y="1046"/>
                  </a:lnTo>
                  <a:lnTo>
                    <a:pt x="88" y="1046"/>
                  </a:lnTo>
                  <a:lnTo>
                    <a:pt x="98" y="1042"/>
                  </a:lnTo>
                  <a:lnTo>
                    <a:pt x="108" y="1038"/>
                  </a:lnTo>
                  <a:lnTo>
                    <a:pt x="118" y="1032"/>
                  </a:lnTo>
                  <a:lnTo>
                    <a:pt x="126" y="1024"/>
                  </a:lnTo>
                  <a:lnTo>
                    <a:pt x="126" y="1024"/>
                  </a:lnTo>
                  <a:lnTo>
                    <a:pt x="132" y="1016"/>
                  </a:lnTo>
                  <a:lnTo>
                    <a:pt x="138" y="1006"/>
                  </a:lnTo>
                  <a:lnTo>
                    <a:pt x="140" y="996"/>
                  </a:lnTo>
                  <a:lnTo>
                    <a:pt x="142" y="986"/>
                  </a:lnTo>
                  <a:lnTo>
                    <a:pt x="142" y="986"/>
                  </a:lnTo>
                  <a:lnTo>
                    <a:pt x="144" y="962"/>
                  </a:lnTo>
                  <a:lnTo>
                    <a:pt x="148" y="948"/>
                  </a:lnTo>
                  <a:lnTo>
                    <a:pt x="154" y="936"/>
                  </a:lnTo>
                  <a:lnTo>
                    <a:pt x="154" y="936"/>
                  </a:lnTo>
                  <a:lnTo>
                    <a:pt x="156" y="936"/>
                  </a:lnTo>
                  <a:lnTo>
                    <a:pt x="204" y="888"/>
                  </a:lnTo>
                  <a:lnTo>
                    <a:pt x="370" y="1044"/>
                  </a:lnTo>
                  <a:lnTo>
                    <a:pt x="734" y="656"/>
                  </a:lnTo>
                  <a:lnTo>
                    <a:pt x="732" y="654"/>
                  </a:lnTo>
                  <a:lnTo>
                    <a:pt x="732" y="654"/>
                  </a:lnTo>
                  <a:lnTo>
                    <a:pt x="724" y="652"/>
                  </a:lnTo>
                  <a:lnTo>
                    <a:pt x="704" y="648"/>
                  </a:lnTo>
                  <a:lnTo>
                    <a:pt x="704" y="648"/>
                  </a:lnTo>
                  <a:lnTo>
                    <a:pt x="690" y="646"/>
                  </a:lnTo>
                  <a:lnTo>
                    <a:pt x="674" y="642"/>
                  </a:lnTo>
                  <a:lnTo>
                    <a:pt x="658" y="634"/>
                  </a:lnTo>
                  <a:lnTo>
                    <a:pt x="650" y="630"/>
                  </a:lnTo>
                  <a:lnTo>
                    <a:pt x="644" y="624"/>
                  </a:lnTo>
                  <a:lnTo>
                    <a:pt x="644" y="624"/>
                  </a:lnTo>
                  <a:lnTo>
                    <a:pt x="632" y="610"/>
                  </a:lnTo>
                  <a:lnTo>
                    <a:pt x="622" y="594"/>
                  </a:lnTo>
                  <a:lnTo>
                    <a:pt x="614" y="578"/>
                  </a:lnTo>
                  <a:lnTo>
                    <a:pt x="610" y="560"/>
                  </a:lnTo>
                  <a:lnTo>
                    <a:pt x="610" y="560"/>
                  </a:lnTo>
                  <a:lnTo>
                    <a:pt x="610" y="550"/>
                  </a:lnTo>
                  <a:lnTo>
                    <a:pt x="610" y="540"/>
                  </a:lnTo>
                  <a:lnTo>
                    <a:pt x="616" y="520"/>
                  </a:lnTo>
                  <a:lnTo>
                    <a:pt x="626" y="498"/>
                  </a:lnTo>
                  <a:lnTo>
                    <a:pt x="632" y="490"/>
                  </a:lnTo>
                  <a:lnTo>
                    <a:pt x="642" y="480"/>
                  </a:lnTo>
                  <a:lnTo>
                    <a:pt x="642" y="480"/>
                  </a:lnTo>
                  <a:lnTo>
                    <a:pt x="650" y="472"/>
                  </a:lnTo>
                  <a:lnTo>
                    <a:pt x="660" y="464"/>
                  </a:lnTo>
                  <a:lnTo>
                    <a:pt x="670" y="458"/>
                  </a:lnTo>
                  <a:lnTo>
                    <a:pt x="680" y="452"/>
                  </a:lnTo>
                  <a:lnTo>
                    <a:pt x="690" y="450"/>
                  </a:lnTo>
                  <a:lnTo>
                    <a:pt x="702" y="446"/>
                  </a:lnTo>
                  <a:lnTo>
                    <a:pt x="712" y="446"/>
                  </a:lnTo>
                  <a:lnTo>
                    <a:pt x="720" y="446"/>
                  </a:lnTo>
                  <a:lnTo>
                    <a:pt x="720" y="446"/>
                  </a:lnTo>
                  <a:lnTo>
                    <a:pt x="740" y="450"/>
                  </a:lnTo>
                  <a:lnTo>
                    <a:pt x="758" y="458"/>
                  </a:lnTo>
                  <a:lnTo>
                    <a:pt x="772" y="468"/>
                  </a:lnTo>
                  <a:lnTo>
                    <a:pt x="786" y="480"/>
                  </a:lnTo>
                  <a:lnTo>
                    <a:pt x="786" y="480"/>
                  </a:lnTo>
                  <a:lnTo>
                    <a:pt x="796" y="494"/>
                  </a:lnTo>
                  <a:lnTo>
                    <a:pt x="804" y="510"/>
                  </a:lnTo>
                  <a:lnTo>
                    <a:pt x="810" y="524"/>
                  </a:lnTo>
                  <a:lnTo>
                    <a:pt x="812" y="538"/>
                  </a:lnTo>
                  <a:lnTo>
                    <a:pt x="812" y="538"/>
                  </a:lnTo>
                  <a:lnTo>
                    <a:pt x="816" y="556"/>
                  </a:lnTo>
                  <a:lnTo>
                    <a:pt x="818" y="560"/>
                  </a:lnTo>
                  <a:lnTo>
                    <a:pt x="820" y="564"/>
                  </a:lnTo>
                  <a:lnTo>
                    <a:pt x="1020" y="350"/>
                  </a:lnTo>
                  <a:lnTo>
                    <a:pt x="846" y="186"/>
                  </a:lnTo>
                  <a:lnTo>
                    <a:pt x="890" y="140"/>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0"/>
            <p:cNvSpPr/>
            <p:nvPr/>
          </p:nvSpPr>
          <p:spPr bwMode="auto">
            <a:xfrm>
              <a:off x="3758080" y="3252671"/>
              <a:ext cx="996371" cy="1750530"/>
            </a:xfrm>
            <a:custGeom>
              <a:avLst/>
              <a:gdLst>
                <a:gd name="T0" fmla="*/ 376 w 724"/>
                <a:gd name="T1" fmla="*/ 244 h 1272"/>
                <a:gd name="T2" fmla="*/ 340 w 724"/>
                <a:gd name="T3" fmla="*/ 208 h 1272"/>
                <a:gd name="T4" fmla="*/ 326 w 724"/>
                <a:gd name="T5" fmla="*/ 184 h 1272"/>
                <a:gd name="T6" fmla="*/ 322 w 724"/>
                <a:gd name="T7" fmla="*/ 162 h 1272"/>
                <a:gd name="T8" fmla="*/ 318 w 724"/>
                <a:gd name="T9" fmla="*/ 142 h 1272"/>
                <a:gd name="T10" fmla="*/ 308 w 724"/>
                <a:gd name="T11" fmla="*/ 126 h 1272"/>
                <a:gd name="T12" fmla="*/ 298 w 724"/>
                <a:gd name="T13" fmla="*/ 118 h 1272"/>
                <a:gd name="T14" fmla="*/ 278 w 724"/>
                <a:gd name="T15" fmla="*/ 106 h 1272"/>
                <a:gd name="T16" fmla="*/ 266 w 724"/>
                <a:gd name="T17" fmla="*/ 104 h 1272"/>
                <a:gd name="T18" fmla="*/ 244 w 724"/>
                <a:gd name="T19" fmla="*/ 108 h 1272"/>
                <a:gd name="T20" fmla="*/ 220 w 724"/>
                <a:gd name="T21" fmla="*/ 126 h 1272"/>
                <a:gd name="T22" fmla="*/ 208 w 724"/>
                <a:gd name="T23" fmla="*/ 138 h 1272"/>
                <a:gd name="T24" fmla="*/ 200 w 724"/>
                <a:gd name="T25" fmla="*/ 162 h 1272"/>
                <a:gd name="T26" fmla="*/ 200 w 724"/>
                <a:gd name="T27" fmla="*/ 172 h 1272"/>
                <a:gd name="T28" fmla="*/ 206 w 724"/>
                <a:gd name="T29" fmla="*/ 194 h 1272"/>
                <a:gd name="T30" fmla="*/ 222 w 724"/>
                <a:gd name="T31" fmla="*/ 212 h 1272"/>
                <a:gd name="T32" fmla="*/ 230 w 724"/>
                <a:gd name="T33" fmla="*/ 220 h 1272"/>
                <a:gd name="T34" fmla="*/ 248 w 724"/>
                <a:gd name="T35" fmla="*/ 226 h 1272"/>
                <a:gd name="T36" fmla="*/ 258 w 724"/>
                <a:gd name="T37" fmla="*/ 228 h 1272"/>
                <a:gd name="T38" fmla="*/ 296 w 724"/>
                <a:gd name="T39" fmla="*/ 234 h 1272"/>
                <a:gd name="T40" fmla="*/ 308 w 724"/>
                <a:gd name="T41" fmla="*/ 240 h 1272"/>
                <a:gd name="T42" fmla="*/ 346 w 724"/>
                <a:gd name="T43" fmla="*/ 278 h 1272"/>
                <a:gd name="T44" fmla="*/ 0 w 724"/>
                <a:gd name="T45" fmla="*/ 646 h 1272"/>
                <a:gd name="T46" fmla="*/ 28 w 724"/>
                <a:gd name="T47" fmla="*/ 666 h 1272"/>
                <a:gd name="T48" fmla="*/ 68 w 724"/>
                <a:gd name="T49" fmla="*/ 710 h 1272"/>
                <a:gd name="T50" fmla="*/ 92 w 724"/>
                <a:gd name="T51" fmla="*/ 744 h 1272"/>
                <a:gd name="T52" fmla="*/ 148 w 724"/>
                <a:gd name="T53" fmla="*/ 838 h 1272"/>
                <a:gd name="T54" fmla="*/ 212 w 724"/>
                <a:gd name="T55" fmla="*/ 974 h 1272"/>
                <a:gd name="T56" fmla="*/ 286 w 724"/>
                <a:gd name="T57" fmla="*/ 1160 h 1272"/>
                <a:gd name="T58" fmla="*/ 484 w 724"/>
                <a:gd name="T59" fmla="*/ 1102 h 1272"/>
                <a:gd name="T60" fmla="*/ 464 w 724"/>
                <a:gd name="T61" fmla="*/ 1100 h 1272"/>
                <a:gd name="T62" fmla="*/ 450 w 724"/>
                <a:gd name="T63" fmla="*/ 1098 h 1272"/>
                <a:gd name="T64" fmla="*/ 418 w 724"/>
                <a:gd name="T65" fmla="*/ 1086 h 1272"/>
                <a:gd name="T66" fmla="*/ 402 w 724"/>
                <a:gd name="T67" fmla="*/ 1074 h 1272"/>
                <a:gd name="T68" fmla="*/ 390 w 724"/>
                <a:gd name="T69" fmla="*/ 1060 h 1272"/>
                <a:gd name="T70" fmla="*/ 372 w 724"/>
                <a:gd name="T71" fmla="*/ 1028 h 1272"/>
                <a:gd name="T72" fmla="*/ 368 w 724"/>
                <a:gd name="T73" fmla="*/ 1010 h 1272"/>
                <a:gd name="T74" fmla="*/ 370 w 724"/>
                <a:gd name="T75" fmla="*/ 990 h 1272"/>
                <a:gd name="T76" fmla="*/ 386 w 724"/>
                <a:gd name="T77" fmla="*/ 950 h 1272"/>
                <a:gd name="T78" fmla="*/ 400 w 724"/>
                <a:gd name="T79" fmla="*/ 930 h 1272"/>
                <a:gd name="T80" fmla="*/ 410 w 724"/>
                <a:gd name="T81" fmla="*/ 922 h 1272"/>
                <a:gd name="T82" fmla="*/ 430 w 724"/>
                <a:gd name="T83" fmla="*/ 908 h 1272"/>
                <a:gd name="T84" fmla="*/ 450 w 724"/>
                <a:gd name="T85" fmla="*/ 900 h 1272"/>
                <a:gd name="T86" fmla="*/ 470 w 724"/>
                <a:gd name="T87" fmla="*/ 896 h 1272"/>
                <a:gd name="T88" fmla="*/ 480 w 724"/>
                <a:gd name="T89" fmla="*/ 896 h 1272"/>
                <a:gd name="T90" fmla="*/ 516 w 724"/>
                <a:gd name="T91" fmla="*/ 908 h 1272"/>
                <a:gd name="T92" fmla="*/ 544 w 724"/>
                <a:gd name="T93" fmla="*/ 930 h 1272"/>
                <a:gd name="T94" fmla="*/ 556 w 724"/>
                <a:gd name="T95" fmla="*/ 944 h 1272"/>
                <a:gd name="T96" fmla="*/ 568 w 724"/>
                <a:gd name="T97" fmla="*/ 974 h 1272"/>
                <a:gd name="T98" fmla="*/ 572 w 724"/>
                <a:gd name="T99" fmla="*/ 988 h 1272"/>
                <a:gd name="T100" fmla="*/ 724 w 724"/>
                <a:gd name="T101" fmla="*/ 844 h 1272"/>
                <a:gd name="T102" fmla="*/ 606 w 724"/>
                <a:gd name="T10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1272">
                  <a:moveTo>
                    <a:pt x="606" y="0"/>
                  </a:moveTo>
                  <a:lnTo>
                    <a:pt x="376" y="244"/>
                  </a:lnTo>
                  <a:lnTo>
                    <a:pt x="340" y="208"/>
                  </a:lnTo>
                  <a:lnTo>
                    <a:pt x="340" y="208"/>
                  </a:lnTo>
                  <a:lnTo>
                    <a:pt x="332" y="196"/>
                  </a:lnTo>
                  <a:lnTo>
                    <a:pt x="326" y="184"/>
                  </a:lnTo>
                  <a:lnTo>
                    <a:pt x="322" y="162"/>
                  </a:lnTo>
                  <a:lnTo>
                    <a:pt x="322" y="162"/>
                  </a:lnTo>
                  <a:lnTo>
                    <a:pt x="320" y="152"/>
                  </a:lnTo>
                  <a:lnTo>
                    <a:pt x="318" y="142"/>
                  </a:lnTo>
                  <a:lnTo>
                    <a:pt x="314" y="134"/>
                  </a:lnTo>
                  <a:lnTo>
                    <a:pt x="308" y="126"/>
                  </a:lnTo>
                  <a:lnTo>
                    <a:pt x="308" y="126"/>
                  </a:lnTo>
                  <a:lnTo>
                    <a:pt x="298" y="118"/>
                  </a:lnTo>
                  <a:lnTo>
                    <a:pt x="288" y="110"/>
                  </a:lnTo>
                  <a:lnTo>
                    <a:pt x="278" y="106"/>
                  </a:lnTo>
                  <a:lnTo>
                    <a:pt x="266" y="104"/>
                  </a:lnTo>
                  <a:lnTo>
                    <a:pt x="266" y="104"/>
                  </a:lnTo>
                  <a:lnTo>
                    <a:pt x="256" y="104"/>
                  </a:lnTo>
                  <a:lnTo>
                    <a:pt x="244" y="108"/>
                  </a:lnTo>
                  <a:lnTo>
                    <a:pt x="232" y="114"/>
                  </a:lnTo>
                  <a:lnTo>
                    <a:pt x="220" y="126"/>
                  </a:lnTo>
                  <a:lnTo>
                    <a:pt x="220" y="126"/>
                  </a:lnTo>
                  <a:lnTo>
                    <a:pt x="208" y="138"/>
                  </a:lnTo>
                  <a:lnTo>
                    <a:pt x="202" y="150"/>
                  </a:lnTo>
                  <a:lnTo>
                    <a:pt x="200" y="162"/>
                  </a:lnTo>
                  <a:lnTo>
                    <a:pt x="200" y="172"/>
                  </a:lnTo>
                  <a:lnTo>
                    <a:pt x="200" y="172"/>
                  </a:lnTo>
                  <a:lnTo>
                    <a:pt x="202" y="184"/>
                  </a:lnTo>
                  <a:lnTo>
                    <a:pt x="206" y="194"/>
                  </a:lnTo>
                  <a:lnTo>
                    <a:pt x="212" y="204"/>
                  </a:lnTo>
                  <a:lnTo>
                    <a:pt x="222" y="212"/>
                  </a:lnTo>
                  <a:lnTo>
                    <a:pt x="222" y="212"/>
                  </a:lnTo>
                  <a:lnTo>
                    <a:pt x="230" y="220"/>
                  </a:lnTo>
                  <a:lnTo>
                    <a:pt x="238" y="224"/>
                  </a:lnTo>
                  <a:lnTo>
                    <a:pt x="248" y="226"/>
                  </a:lnTo>
                  <a:lnTo>
                    <a:pt x="258" y="228"/>
                  </a:lnTo>
                  <a:lnTo>
                    <a:pt x="258" y="228"/>
                  </a:lnTo>
                  <a:lnTo>
                    <a:pt x="284" y="230"/>
                  </a:lnTo>
                  <a:lnTo>
                    <a:pt x="296" y="234"/>
                  </a:lnTo>
                  <a:lnTo>
                    <a:pt x="308" y="240"/>
                  </a:lnTo>
                  <a:lnTo>
                    <a:pt x="308" y="240"/>
                  </a:lnTo>
                  <a:lnTo>
                    <a:pt x="308" y="242"/>
                  </a:lnTo>
                  <a:lnTo>
                    <a:pt x="346" y="278"/>
                  </a:lnTo>
                  <a:lnTo>
                    <a:pt x="0" y="646"/>
                  </a:lnTo>
                  <a:lnTo>
                    <a:pt x="0" y="646"/>
                  </a:lnTo>
                  <a:lnTo>
                    <a:pt x="12" y="654"/>
                  </a:lnTo>
                  <a:lnTo>
                    <a:pt x="28" y="666"/>
                  </a:lnTo>
                  <a:lnTo>
                    <a:pt x="46" y="684"/>
                  </a:lnTo>
                  <a:lnTo>
                    <a:pt x="68" y="710"/>
                  </a:lnTo>
                  <a:lnTo>
                    <a:pt x="68" y="710"/>
                  </a:lnTo>
                  <a:lnTo>
                    <a:pt x="92" y="744"/>
                  </a:lnTo>
                  <a:lnTo>
                    <a:pt x="120" y="786"/>
                  </a:lnTo>
                  <a:lnTo>
                    <a:pt x="148" y="838"/>
                  </a:lnTo>
                  <a:lnTo>
                    <a:pt x="180" y="902"/>
                  </a:lnTo>
                  <a:lnTo>
                    <a:pt x="212" y="974"/>
                  </a:lnTo>
                  <a:lnTo>
                    <a:pt x="248" y="1060"/>
                  </a:lnTo>
                  <a:lnTo>
                    <a:pt x="286" y="1160"/>
                  </a:lnTo>
                  <a:lnTo>
                    <a:pt x="324" y="1272"/>
                  </a:lnTo>
                  <a:lnTo>
                    <a:pt x="484" y="1102"/>
                  </a:lnTo>
                  <a:lnTo>
                    <a:pt x="484" y="1102"/>
                  </a:lnTo>
                  <a:lnTo>
                    <a:pt x="464" y="1100"/>
                  </a:lnTo>
                  <a:lnTo>
                    <a:pt x="464" y="1100"/>
                  </a:lnTo>
                  <a:lnTo>
                    <a:pt x="450" y="1098"/>
                  </a:lnTo>
                  <a:lnTo>
                    <a:pt x="434" y="1092"/>
                  </a:lnTo>
                  <a:lnTo>
                    <a:pt x="418" y="1086"/>
                  </a:lnTo>
                  <a:lnTo>
                    <a:pt x="410" y="1080"/>
                  </a:lnTo>
                  <a:lnTo>
                    <a:pt x="402" y="1074"/>
                  </a:lnTo>
                  <a:lnTo>
                    <a:pt x="402" y="1074"/>
                  </a:lnTo>
                  <a:lnTo>
                    <a:pt x="390" y="1060"/>
                  </a:lnTo>
                  <a:lnTo>
                    <a:pt x="380" y="1046"/>
                  </a:lnTo>
                  <a:lnTo>
                    <a:pt x="372" y="1028"/>
                  </a:lnTo>
                  <a:lnTo>
                    <a:pt x="368" y="1010"/>
                  </a:lnTo>
                  <a:lnTo>
                    <a:pt x="368" y="1010"/>
                  </a:lnTo>
                  <a:lnTo>
                    <a:pt x="368" y="1000"/>
                  </a:lnTo>
                  <a:lnTo>
                    <a:pt x="370" y="990"/>
                  </a:lnTo>
                  <a:lnTo>
                    <a:pt x="374" y="970"/>
                  </a:lnTo>
                  <a:lnTo>
                    <a:pt x="386" y="950"/>
                  </a:lnTo>
                  <a:lnTo>
                    <a:pt x="392" y="940"/>
                  </a:lnTo>
                  <a:lnTo>
                    <a:pt x="400" y="930"/>
                  </a:lnTo>
                  <a:lnTo>
                    <a:pt x="400" y="930"/>
                  </a:lnTo>
                  <a:lnTo>
                    <a:pt x="410" y="922"/>
                  </a:lnTo>
                  <a:lnTo>
                    <a:pt x="420" y="914"/>
                  </a:lnTo>
                  <a:lnTo>
                    <a:pt x="430" y="908"/>
                  </a:lnTo>
                  <a:lnTo>
                    <a:pt x="440" y="904"/>
                  </a:lnTo>
                  <a:lnTo>
                    <a:pt x="450" y="900"/>
                  </a:lnTo>
                  <a:lnTo>
                    <a:pt x="460" y="898"/>
                  </a:lnTo>
                  <a:lnTo>
                    <a:pt x="470" y="896"/>
                  </a:lnTo>
                  <a:lnTo>
                    <a:pt x="480" y="896"/>
                  </a:lnTo>
                  <a:lnTo>
                    <a:pt x="480" y="896"/>
                  </a:lnTo>
                  <a:lnTo>
                    <a:pt x="500" y="900"/>
                  </a:lnTo>
                  <a:lnTo>
                    <a:pt x="516" y="908"/>
                  </a:lnTo>
                  <a:lnTo>
                    <a:pt x="532" y="918"/>
                  </a:lnTo>
                  <a:lnTo>
                    <a:pt x="544" y="930"/>
                  </a:lnTo>
                  <a:lnTo>
                    <a:pt x="544" y="930"/>
                  </a:lnTo>
                  <a:lnTo>
                    <a:pt x="556" y="944"/>
                  </a:lnTo>
                  <a:lnTo>
                    <a:pt x="564" y="960"/>
                  </a:lnTo>
                  <a:lnTo>
                    <a:pt x="568" y="974"/>
                  </a:lnTo>
                  <a:lnTo>
                    <a:pt x="572" y="988"/>
                  </a:lnTo>
                  <a:lnTo>
                    <a:pt x="572" y="988"/>
                  </a:lnTo>
                  <a:lnTo>
                    <a:pt x="574" y="1004"/>
                  </a:lnTo>
                  <a:lnTo>
                    <a:pt x="724" y="844"/>
                  </a:lnTo>
                  <a:lnTo>
                    <a:pt x="608" y="4"/>
                  </a:lnTo>
                  <a:lnTo>
                    <a:pt x="606" y="0"/>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1"/>
            <p:cNvSpPr/>
            <p:nvPr/>
          </p:nvSpPr>
          <p:spPr bwMode="auto">
            <a:xfrm>
              <a:off x="2607573" y="3737094"/>
              <a:ext cx="993619" cy="1032152"/>
            </a:xfrm>
            <a:custGeom>
              <a:avLst/>
              <a:gdLst>
                <a:gd name="T0" fmla="*/ 572 w 722"/>
                <a:gd name="T1" fmla="*/ 228 h 750"/>
                <a:gd name="T2" fmla="*/ 568 w 722"/>
                <a:gd name="T3" fmla="*/ 256 h 750"/>
                <a:gd name="T4" fmla="*/ 564 w 722"/>
                <a:gd name="T5" fmla="*/ 270 h 750"/>
                <a:gd name="T6" fmla="*/ 552 w 722"/>
                <a:gd name="T7" fmla="*/ 302 h 750"/>
                <a:gd name="T8" fmla="*/ 542 w 722"/>
                <a:gd name="T9" fmla="*/ 318 h 750"/>
                <a:gd name="T10" fmla="*/ 528 w 722"/>
                <a:gd name="T11" fmla="*/ 330 h 750"/>
                <a:gd name="T12" fmla="*/ 496 w 722"/>
                <a:gd name="T13" fmla="*/ 348 h 750"/>
                <a:gd name="T14" fmla="*/ 478 w 722"/>
                <a:gd name="T15" fmla="*/ 352 h 750"/>
                <a:gd name="T16" fmla="*/ 458 w 722"/>
                <a:gd name="T17" fmla="*/ 350 h 750"/>
                <a:gd name="T18" fmla="*/ 418 w 722"/>
                <a:gd name="T19" fmla="*/ 334 h 750"/>
                <a:gd name="T20" fmla="*/ 398 w 722"/>
                <a:gd name="T21" fmla="*/ 320 h 750"/>
                <a:gd name="T22" fmla="*/ 390 w 722"/>
                <a:gd name="T23" fmla="*/ 310 h 750"/>
                <a:gd name="T24" fmla="*/ 376 w 722"/>
                <a:gd name="T25" fmla="*/ 290 h 750"/>
                <a:gd name="T26" fmla="*/ 368 w 722"/>
                <a:gd name="T27" fmla="*/ 270 h 750"/>
                <a:gd name="T28" fmla="*/ 364 w 722"/>
                <a:gd name="T29" fmla="*/ 250 h 750"/>
                <a:gd name="T30" fmla="*/ 364 w 722"/>
                <a:gd name="T31" fmla="*/ 240 h 750"/>
                <a:gd name="T32" fmla="*/ 376 w 722"/>
                <a:gd name="T33" fmla="*/ 204 h 750"/>
                <a:gd name="T34" fmla="*/ 398 w 722"/>
                <a:gd name="T35" fmla="*/ 176 h 750"/>
                <a:gd name="T36" fmla="*/ 412 w 722"/>
                <a:gd name="T37" fmla="*/ 164 h 750"/>
                <a:gd name="T38" fmla="*/ 442 w 722"/>
                <a:gd name="T39" fmla="*/ 152 h 750"/>
                <a:gd name="T40" fmla="*/ 456 w 722"/>
                <a:gd name="T41" fmla="*/ 148 h 750"/>
                <a:gd name="T42" fmla="*/ 480 w 722"/>
                <a:gd name="T43" fmla="*/ 144 h 750"/>
                <a:gd name="T44" fmla="*/ 354 w 722"/>
                <a:gd name="T45" fmla="*/ 0 h 750"/>
                <a:gd name="T46" fmla="*/ 0 w 722"/>
                <a:gd name="T47" fmla="*/ 518 h 750"/>
                <a:gd name="T48" fmla="*/ 84 w 722"/>
                <a:gd name="T49" fmla="*/ 578 h 750"/>
                <a:gd name="T50" fmla="*/ 86 w 722"/>
                <a:gd name="T51" fmla="*/ 572 h 750"/>
                <a:gd name="T52" fmla="*/ 90 w 722"/>
                <a:gd name="T53" fmla="*/ 552 h 750"/>
                <a:gd name="T54" fmla="*/ 96 w 722"/>
                <a:gd name="T55" fmla="*/ 522 h 750"/>
                <a:gd name="T56" fmla="*/ 108 w 722"/>
                <a:gd name="T57" fmla="*/ 498 h 750"/>
                <a:gd name="T58" fmla="*/ 116 w 722"/>
                <a:gd name="T59" fmla="*/ 490 h 750"/>
                <a:gd name="T60" fmla="*/ 144 w 722"/>
                <a:gd name="T61" fmla="*/ 468 h 750"/>
                <a:gd name="T62" fmla="*/ 180 w 722"/>
                <a:gd name="T63" fmla="*/ 456 h 750"/>
                <a:gd name="T64" fmla="*/ 188 w 722"/>
                <a:gd name="T65" fmla="*/ 456 h 750"/>
                <a:gd name="T66" fmla="*/ 218 w 722"/>
                <a:gd name="T67" fmla="*/ 462 h 750"/>
                <a:gd name="T68" fmla="*/ 250 w 722"/>
                <a:gd name="T69" fmla="*/ 480 h 750"/>
                <a:gd name="T70" fmla="*/ 258 w 722"/>
                <a:gd name="T71" fmla="*/ 488 h 750"/>
                <a:gd name="T72" fmla="*/ 274 w 722"/>
                <a:gd name="T73" fmla="*/ 506 h 750"/>
                <a:gd name="T74" fmla="*/ 286 w 722"/>
                <a:gd name="T75" fmla="*/ 526 h 750"/>
                <a:gd name="T76" fmla="*/ 292 w 722"/>
                <a:gd name="T77" fmla="*/ 548 h 750"/>
                <a:gd name="T78" fmla="*/ 292 w 722"/>
                <a:gd name="T79" fmla="*/ 568 h 750"/>
                <a:gd name="T80" fmla="*/ 288 w 722"/>
                <a:gd name="T81" fmla="*/ 586 h 750"/>
                <a:gd name="T82" fmla="*/ 270 w 722"/>
                <a:gd name="T83" fmla="*/ 618 h 750"/>
                <a:gd name="T84" fmla="*/ 258 w 722"/>
                <a:gd name="T85" fmla="*/ 632 h 750"/>
                <a:gd name="T86" fmla="*/ 230 w 722"/>
                <a:gd name="T87" fmla="*/ 652 h 750"/>
                <a:gd name="T88" fmla="*/ 200 w 722"/>
                <a:gd name="T89" fmla="*/ 658 h 750"/>
                <a:gd name="T90" fmla="*/ 182 w 722"/>
                <a:gd name="T91" fmla="*/ 662 h 750"/>
                <a:gd name="T92" fmla="*/ 168 w 722"/>
                <a:gd name="T93" fmla="*/ 674 h 750"/>
                <a:gd name="T94" fmla="*/ 658 w 722"/>
                <a:gd name="T95" fmla="*/ 414 h 750"/>
                <a:gd name="T96" fmla="*/ 584 w 722"/>
                <a:gd name="T97" fmla="*/ 216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2" h="750">
                  <a:moveTo>
                    <a:pt x="572" y="228"/>
                  </a:moveTo>
                  <a:lnTo>
                    <a:pt x="572" y="228"/>
                  </a:lnTo>
                  <a:lnTo>
                    <a:pt x="570" y="236"/>
                  </a:lnTo>
                  <a:lnTo>
                    <a:pt x="568" y="256"/>
                  </a:lnTo>
                  <a:lnTo>
                    <a:pt x="568" y="256"/>
                  </a:lnTo>
                  <a:lnTo>
                    <a:pt x="564" y="270"/>
                  </a:lnTo>
                  <a:lnTo>
                    <a:pt x="560" y="286"/>
                  </a:lnTo>
                  <a:lnTo>
                    <a:pt x="552" y="302"/>
                  </a:lnTo>
                  <a:lnTo>
                    <a:pt x="548" y="310"/>
                  </a:lnTo>
                  <a:lnTo>
                    <a:pt x="542" y="318"/>
                  </a:lnTo>
                  <a:lnTo>
                    <a:pt x="542" y="318"/>
                  </a:lnTo>
                  <a:lnTo>
                    <a:pt x="528" y="330"/>
                  </a:lnTo>
                  <a:lnTo>
                    <a:pt x="514" y="340"/>
                  </a:lnTo>
                  <a:lnTo>
                    <a:pt x="496" y="348"/>
                  </a:lnTo>
                  <a:lnTo>
                    <a:pt x="478" y="352"/>
                  </a:lnTo>
                  <a:lnTo>
                    <a:pt x="478" y="352"/>
                  </a:lnTo>
                  <a:lnTo>
                    <a:pt x="468" y="352"/>
                  </a:lnTo>
                  <a:lnTo>
                    <a:pt x="458" y="350"/>
                  </a:lnTo>
                  <a:lnTo>
                    <a:pt x="438" y="346"/>
                  </a:lnTo>
                  <a:lnTo>
                    <a:pt x="418" y="334"/>
                  </a:lnTo>
                  <a:lnTo>
                    <a:pt x="408" y="328"/>
                  </a:lnTo>
                  <a:lnTo>
                    <a:pt x="398" y="320"/>
                  </a:lnTo>
                  <a:lnTo>
                    <a:pt x="398" y="320"/>
                  </a:lnTo>
                  <a:lnTo>
                    <a:pt x="390" y="310"/>
                  </a:lnTo>
                  <a:lnTo>
                    <a:pt x="382" y="300"/>
                  </a:lnTo>
                  <a:lnTo>
                    <a:pt x="376" y="290"/>
                  </a:lnTo>
                  <a:lnTo>
                    <a:pt x="370" y="280"/>
                  </a:lnTo>
                  <a:lnTo>
                    <a:pt x="368" y="270"/>
                  </a:lnTo>
                  <a:lnTo>
                    <a:pt x="364" y="260"/>
                  </a:lnTo>
                  <a:lnTo>
                    <a:pt x="364" y="250"/>
                  </a:lnTo>
                  <a:lnTo>
                    <a:pt x="364" y="240"/>
                  </a:lnTo>
                  <a:lnTo>
                    <a:pt x="364" y="240"/>
                  </a:lnTo>
                  <a:lnTo>
                    <a:pt x="368" y="220"/>
                  </a:lnTo>
                  <a:lnTo>
                    <a:pt x="376" y="204"/>
                  </a:lnTo>
                  <a:lnTo>
                    <a:pt x="386" y="188"/>
                  </a:lnTo>
                  <a:lnTo>
                    <a:pt x="398" y="176"/>
                  </a:lnTo>
                  <a:lnTo>
                    <a:pt x="398" y="176"/>
                  </a:lnTo>
                  <a:lnTo>
                    <a:pt x="412" y="164"/>
                  </a:lnTo>
                  <a:lnTo>
                    <a:pt x="428" y="156"/>
                  </a:lnTo>
                  <a:lnTo>
                    <a:pt x="442" y="152"/>
                  </a:lnTo>
                  <a:lnTo>
                    <a:pt x="456" y="148"/>
                  </a:lnTo>
                  <a:lnTo>
                    <a:pt x="456" y="148"/>
                  </a:lnTo>
                  <a:lnTo>
                    <a:pt x="474" y="146"/>
                  </a:lnTo>
                  <a:lnTo>
                    <a:pt x="480" y="144"/>
                  </a:lnTo>
                  <a:lnTo>
                    <a:pt x="492" y="130"/>
                  </a:lnTo>
                  <a:lnTo>
                    <a:pt x="354" y="0"/>
                  </a:lnTo>
                  <a:lnTo>
                    <a:pt x="348" y="4"/>
                  </a:lnTo>
                  <a:lnTo>
                    <a:pt x="0" y="518"/>
                  </a:lnTo>
                  <a:lnTo>
                    <a:pt x="76" y="588"/>
                  </a:lnTo>
                  <a:lnTo>
                    <a:pt x="84" y="578"/>
                  </a:lnTo>
                  <a:lnTo>
                    <a:pt x="84" y="578"/>
                  </a:lnTo>
                  <a:lnTo>
                    <a:pt x="86" y="572"/>
                  </a:lnTo>
                  <a:lnTo>
                    <a:pt x="90" y="552"/>
                  </a:lnTo>
                  <a:lnTo>
                    <a:pt x="90" y="552"/>
                  </a:lnTo>
                  <a:lnTo>
                    <a:pt x="92" y="538"/>
                  </a:lnTo>
                  <a:lnTo>
                    <a:pt x="96" y="522"/>
                  </a:lnTo>
                  <a:lnTo>
                    <a:pt x="104" y="506"/>
                  </a:lnTo>
                  <a:lnTo>
                    <a:pt x="108" y="498"/>
                  </a:lnTo>
                  <a:lnTo>
                    <a:pt x="116" y="490"/>
                  </a:lnTo>
                  <a:lnTo>
                    <a:pt x="116" y="490"/>
                  </a:lnTo>
                  <a:lnTo>
                    <a:pt x="128" y="478"/>
                  </a:lnTo>
                  <a:lnTo>
                    <a:pt x="144" y="468"/>
                  </a:lnTo>
                  <a:lnTo>
                    <a:pt x="160" y="460"/>
                  </a:lnTo>
                  <a:lnTo>
                    <a:pt x="180" y="456"/>
                  </a:lnTo>
                  <a:lnTo>
                    <a:pt x="180" y="456"/>
                  </a:lnTo>
                  <a:lnTo>
                    <a:pt x="188" y="456"/>
                  </a:lnTo>
                  <a:lnTo>
                    <a:pt x="198" y="456"/>
                  </a:lnTo>
                  <a:lnTo>
                    <a:pt x="218" y="462"/>
                  </a:lnTo>
                  <a:lnTo>
                    <a:pt x="240" y="472"/>
                  </a:lnTo>
                  <a:lnTo>
                    <a:pt x="250" y="480"/>
                  </a:lnTo>
                  <a:lnTo>
                    <a:pt x="258" y="488"/>
                  </a:lnTo>
                  <a:lnTo>
                    <a:pt x="258" y="488"/>
                  </a:lnTo>
                  <a:lnTo>
                    <a:pt x="268" y="496"/>
                  </a:lnTo>
                  <a:lnTo>
                    <a:pt x="274" y="506"/>
                  </a:lnTo>
                  <a:lnTo>
                    <a:pt x="280" y="516"/>
                  </a:lnTo>
                  <a:lnTo>
                    <a:pt x="286" y="526"/>
                  </a:lnTo>
                  <a:lnTo>
                    <a:pt x="290" y="538"/>
                  </a:lnTo>
                  <a:lnTo>
                    <a:pt x="292" y="548"/>
                  </a:lnTo>
                  <a:lnTo>
                    <a:pt x="292" y="558"/>
                  </a:lnTo>
                  <a:lnTo>
                    <a:pt x="292" y="568"/>
                  </a:lnTo>
                  <a:lnTo>
                    <a:pt x="292" y="568"/>
                  </a:lnTo>
                  <a:lnTo>
                    <a:pt x="288" y="586"/>
                  </a:lnTo>
                  <a:lnTo>
                    <a:pt x="280" y="604"/>
                  </a:lnTo>
                  <a:lnTo>
                    <a:pt x="270" y="618"/>
                  </a:lnTo>
                  <a:lnTo>
                    <a:pt x="258" y="632"/>
                  </a:lnTo>
                  <a:lnTo>
                    <a:pt x="258" y="632"/>
                  </a:lnTo>
                  <a:lnTo>
                    <a:pt x="244" y="644"/>
                  </a:lnTo>
                  <a:lnTo>
                    <a:pt x="230" y="652"/>
                  </a:lnTo>
                  <a:lnTo>
                    <a:pt x="214" y="656"/>
                  </a:lnTo>
                  <a:lnTo>
                    <a:pt x="200" y="658"/>
                  </a:lnTo>
                  <a:lnTo>
                    <a:pt x="200" y="658"/>
                  </a:lnTo>
                  <a:lnTo>
                    <a:pt x="182" y="662"/>
                  </a:lnTo>
                  <a:lnTo>
                    <a:pt x="178" y="664"/>
                  </a:lnTo>
                  <a:lnTo>
                    <a:pt x="168" y="674"/>
                  </a:lnTo>
                  <a:lnTo>
                    <a:pt x="248" y="750"/>
                  </a:lnTo>
                  <a:lnTo>
                    <a:pt x="658" y="414"/>
                  </a:lnTo>
                  <a:lnTo>
                    <a:pt x="722" y="344"/>
                  </a:lnTo>
                  <a:lnTo>
                    <a:pt x="584" y="216"/>
                  </a:lnTo>
                  <a:lnTo>
                    <a:pt x="572" y="228"/>
                  </a:lnTo>
                  <a:close/>
                </a:path>
              </a:pathLst>
            </a:custGeom>
            <a:blipFill dpi="0" rotWithShape="1">
              <a:blip r:embed="rId6">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2"/>
            <p:cNvSpPr/>
            <p:nvPr/>
          </p:nvSpPr>
          <p:spPr bwMode="auto">
            <a:xfrm>
              <a:off x="1512115" y="4337119"/>
              <a:ext cx="1032153" cy="594520"/>
            </a:xfrm>
            <a:custGeom>
              <a:avLst/>
              <a:gdLst>
                <a:gd name="T0" fmla="*/ 136 w 750"/>
                <a:gd name="T1" fmla="*/ 0 h 432"/>
                <a:gd name="T2" fmla="*/ 118 w 750"/>
                <a:gd name="T3" fmla="*/ 4 h 432"/>
                <a:gd name="T4" fmla="*/ 104 w 750"/>
                <a:gd name="T5" fmla="*/ 14 h 432"/>
                <a:gd name="T6" fmla="*/ 76 w 750"/>
                <a:gd name="T7" fmla="*/ 48 h 432"/>
                <a:gd name="T8" fmla="*/ 36 w 750"/>
                <a:gd name="T9" fmla="*/ 108 h 432"/>
                <a:gd name="T10" fmla="*/ 10 w 750"/>
                <a:gd name="T11" fmla="*/ 164 h 432"/>
                <a:gd name="T12" fmla="*/ 0 w 750"/>
                <a:gd name="T13" fmla="*/ 212 h 432"/>
                <a:gd name="T14" fmla="*/ 0 w 750"/>
                <a:gd name="T15" fmla="*/ 234 h 432"/>
                <a:gd name="T16" fmla="*/ 6 w 750"/>
                <a:gd name="T17" fmla="*/ 270 h 432"/>
                <a:gd name="T18" fmla="*/ 18 w 750"/>
                <a:gd name="T19" fmla="*/ 298 h 432"/>
                <a:gd name="T20" fmla="*/ 24 w 750"/>
                <a:gd name="T21" fmla="*/ 308 h 432"/>
                <a:gd name="T22" fmla="*/ 38 w 750"/>
                <a:gd name="T23" fmla="*/ 324 h 432"/>
                <a:gd name="T24" fmla="*/ 44 w 750"/>
                <a:gd name="T25" fmla="*/ 328 h 432"/>
                <a:gd name="T26" fmla="*/ 66 w 750"/>
                <a:gd name="T27" fmla="*/ 336 h 432"/>
                <a:gd name="T28" fmla="*/ 116 w 750"/>
                <a:gd name="T29" fmla="*/ 342 h 432"/>
                <a:gd name="T30" fmla="*/ 242 w 750"/>
                <a:gd name="T31" fmla="*/ 364 h 432"/>
                <a:gd name="T32" fmla="*/ 296 w 750"/>
                <a:gd name="T33" fmla="*/ 376 h 432"/>
                <a:gd name="T34" fmla="*/ 406 w 750"/>
                <a:gd name="T35" fmla="*/ 410 h 432"/>
                <a:gd name="T36" fmla="*/ 522 w 750"/>
                <a:gd name="T37" fmla="*/ 362 h 432"/>
                <a:gd name="T38" fmla="*/ 512 w 750"/>
                <a:gd name="T39" fmla="*/ 354 h 432"/>
                <a:gd name="T40" fmla="*/ 486 w 750"/>
                <a:gd name="T41" fmla="*/ 348 h 432"/>
                <a:gd name="T42" fmla="*/ 470 w 750"/>
                <a:gd name="T43" fmla="*/ 346 h 432"/>
                <a:gd name="T44" fmla="*/ 438 w 750"/>
                <a:gd name="T45" fmla="*/ 334 h 432"/>
                <a:gd name="T46" fmla="*/ 424 w 750"/>
                <a:gd name="T47" fmla="*/ 322 h 432"/>
                <a:gd name="T48" fmla="*/ 412 w 750"/>
                <a:gd name="T49" fmla="*/ 310 h 432"/>
                <a:gd name="T50" fmla="*/ 394 w 750"/>
                <a:gd name="T51" fmla="*/ 278 h 432"/>
                <a:gd name="T52" fmla="*/ 390 w 750"/>
                <a:gd name="T53" fmla="*/ 260 h 432"/>
                <a:gd name="T54" fmla="*/ 390 w 750"/>
                <a:gd name="T55" fmla="*/ 240 h 432"/>
                <a:gd name="T56" fmla="*/ 406 w 750"/>
                <a:gd name="T57" fmla="*/ 198 h 432"/>
                <a:gd name="T58" fmla="*/ 422 w 750"/>
                <a:gd name="T59" fmla="*/ 180 h 432"/>
                <a:gd name="T60" fmla="*/ 430 w 750"/>
                <a:gd name="T61" fmla="*/ 170 h 432"/>
                <a:gd name="T62" fmla="*/ 450 w 750"/>
                <a:gd name="T63" fmla="*/ 158 h 432"/>
                <a:gd name="T64" fmla="*/ 472 w 750"/>
                <a:gd name="T65" fmla="*/ 148 h 432"/>
                <a:gd name="T66" fmla="*/ 492 w 750"/>
                <a:gd name="T67" fmla="*/ 146 h 432"/>
                <a:gd name="T68" fmla="*/ 502 w 750"/>
                <a:gd name="T69" fmla="*/ 146 h 432"/>
                <a:gd name="T70" fmla="*/ 538 w 750"/>
                <a:gd name="T71" fmla="*/ 158 h 432"/>
                <a:gd name="T72" fmla="*/ 566 w 750"/>
                <a:gd name="T73" fmla="*/ 180 h 432"/>
                <a:gd name="T74" fmla="*/ 578 w 750"/>
                <a:gd name="T75" fmla="*/ 194 h 432"/>
                <a:gd name="T76" fmla="*/ 590 w 750"/>
                <a:gd name="T77" fmla="*/ 224 h 432"/>
                <a:gd name="T78" fmla="*/ 592 w 750"/>
                <a:gd name="T79" fmla="*/ 238 h 432"/>
                <a:gd name="T80" fmla="*/ 598 w 750"/>
                <a:gd name="T81" fmla="*/ 260 h 432"/>
                <a:gd name="T82" fmla="*/ 750 w 750"/>
                <a:gd name="T83" fmla="*/ 118 h 432"/>
                <a:gd name="T84" fmla="*/ 688 w 750"/>
                <a:gd name="T85" fmla="*/ 100 h 432"/>
                <a:gd name="T86" fmla="*/ 574 w 750"/>
                <a:gd name="T87" fmla="*/ 74 h 432"/>
                <a:gd name="T88" fmla="*/ 398 w 750"/>
                <a:gd name="T89" fmla="*/ 40 h 432"/>
                <a:gd name="T90" fmla="*/ 146 w 750"/>
                <a:gd name="T91" fmla="*/ 0 h 432"/>
                <a:gd name="T92" fmla="*/ 136 w 750"/>
                <a:gd name="T9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0" h="432">
                  <a:moveTo>
                    <a:pt x="136" y="0"/>
                  </a:moveTo>
                  <a:lnTo>
                    <a:pt x="136" y="0"/>
                  </a:lnTo>
                  <a:lnTo>
                    <a:pt x="128" y="2"/>
                  </a:lnTo>
                  <a:lnTo>
                    <a:pt x="118" y="4"/>
                  </a:lnTo>
                  <a:lnTo>
                    <a:pt x="112" y="8"/>
                  </a:lnTo>
                  <a:lnTo>
                    <a:pt x="104" y="14"/>
                  </a:lnTo>
                  <a:lnTo>
                    <a:pt x="104" y="14"/>
                  </a:lnTo>
                  <a:lnTo>
                    <a:pt x="76" y="48"/>
                  </a:lnTo>
                  <a:lnTo>
                    <a:pt x="54" y="78"/>
                  </a:lnTo>
                  <a:lnTo>
                    <a:pt x="36" y="108"/>
                  </a:lnTo>
                  <a:lnTo>
                    <a:pt x="20" y="136"/>
                  </a:lnTo>
                  <a:lnTo>
                    <a:pt x="10" y="164"/>
                  </a:lnTo>
                  <a:lnTo>
                    <a:pt x="4" y="188"/>
                  </a:lnTo>
                  <a:lnTo>
                    <a:pt x="0" y="212"/>
                  </a:lnTo>
                  <a:lnTo>
                    <a:pt x="0" y="234"/>
                  </a:lnTo>
                  <a:lnTo>
                    <a:pt x="0" y="234"/>
                  </a:lnTo>
                  <a:lnTo>
                    <a:pt x="2" y="252"/>
                  </a:lnTo>
                  <a:lnTo>
                    <a:pt x="6" y="270"/>
                  </a:lnTo>
                  <a:lnTo>
                    <a:pt x="12" y="286"/>
                  </a:lnTo>
                  <a:lnTo>
                    <a:pt x="18" y="298"/>
                  </a:lnTo>
                  <a:lnTo>
                    <a:pt x="18" y="298"/>
                  </a:lnTo>
                  <a:lnTo>
                    <a:pt x="24" y="308"/>
                  </a:lnTo>
                  <a:lnTo>
                    <a:pt x="32" y="318"/>
                  </a:lnTo>
                  <a:lnTo>
                    <a:pt x="38" y="324"/>
                  </a:lnTo>
                  <a:lnTo>
                    <a:pt x="38" y="324"/>
                  </a:lnTo>
                  <a:lnTo>
                    <a:pt x="44" y="328"/>
                  </a:lnTo>
                  <a:lnTo>
                    <a:pt x="52" y="332"/>
                  </a:lnTo>
                  <a:lnTo>
                    <a:pt x="66" y="336"/>
                  </a:lnTo>
                  <a:lnTo>
                    <a:pt x="66" y="336"/>
                  </a:lnTo>
                  <a:lnTo>
                    <a:pt x="116" y="342"/>
                  </a:lnTo>
                  <a:lnTo>
                    <a:pt x="174" y="352"/>
                  </a:lnTo>
                  <a:lnTo>
                    <a:pt x="242" y="364"/>
                  </a:lnTo>
                  <a:lnTo>
                    <a:pt x="242" y="364"/>
                  </a:lnTo>
                  <a:lnTo>
                    <a:pt x="296" y="376"/>
                  </a:lnTo>
                  <a:lnTo>
                    <a:pt x="352" y="392"/>
                  </a:lnTo>
                  <a:lnTo>
                    <a:pt x="406" y="410"/>
                  </a:lnTo>
                  <a:lnTo>
                    <a:pt x="456" y="432"/>
                  </a:lnTo>
                  <a:lnTo>
                    <a:pt x="522" y="362"/>
                  </a:lnTo>
                  <a:lnTo>
                    <a:pt x="512" y="354"/>
                  </a:lnTo>
                  <a:lnTo>
                    <a:pt x="512" y="354"/>
                  </a:lnTo>
                  <a:lnTo>
                    <a:pt x="506" y="352"/>
                  </a:lnTo>
                  <a:lnTo>
                    <a:pt x="486" y="348"/>
                  </a:lnTo>
                  <a:lnTo>
                    <a:pt x="486" y="348"/>
                  </a:lnTo>
                  <a:lnTo>
                    <a:pt x="470" y="346"/>
                  </a:lnTo>
                  <a:lnTo>
                    <a:pt x="456" y="342"/>
                  </a:lnTo>
                  <a:lnTo>
                    <a:pt x="438" y="334"/>
                  </a:lnTo>
                  <a:lnTo>
                    <a:pt x="432" y="330"/>
                  </a:lnTo>
                  <a:lnTo>
                    <a:pt x="424" y="322"/>
                  </a:lnTo>
                  <a:lnTo>
                    <a:pt x="424" y="322"/>
                  </a:lnTo>
                  <a:lnTo>
                    <a:pt x="412" y="310"/>
                  </a:lnTo>
                  <a:lnTo>
                    <a:pt x="402" y="294"/>
                  </a:lnTo>
                  <a:lnTo>
                    <a:pt x="394" y="278"/>
                  </a:lnTo>
                  <a:lnTo>
                    <a:pt x="390" y="260"/>
                  </a:lnTo>
                  <a:lnTo>
                    <a:pt x="390" y="260"/>
                  </a:lnTo>
                  <a:lnTo>
                    <a:pt x="390" y="250"/>
                  </a:lnTo>
                  <a:lnTo>
                    <a:pt x="390" y="240"/>
                  </a:lnTo>
                  <a:lnTo>
                    <a:pt x="396" y="220"/>
                  </a:lnTo>
                  <a:lnTo>
                    <a:pt x="406" y="198"/>
                  </a:lnTo>
                  <a:lnTo>
                    <a:pt x="414" y="188"/>
                  </a:lnTo>
                  <a:lnTo>
                    <a:pt x="422" y="180"/>
                  </a:lnTo>
                  <a:lnTo>
                    <a:pt x="422" y="180"/>
                  </a:lnTo>
                  <a:lnTo>
                    <a:pt x="430" y="170"/>
                  </a:lnTo>
                  <a:lnTo>
                    <a:pt x="440" y="164"/>
                  </a:lnTo>
                  <a:lnTo>
                    <a:pt x="450" y="158"/>
                  </a:lnTo>
                  <a:lnTo>
                    <a:pt x="460" y="152"/>
                  </a:lnTo>
                  <a:lnTo>
                    <a:pt x="472" y="148"/>
                  </a:lnTo>
                  <a:lnTo>
                    <a:pt x="482" y="146"/>
                  </a:lnTo>
                  <a:lnTo>
                    <a:pt x="492" y="146"/>
                  </a:lnTo>
                  <a:lnTo>
                    <a:pt x="502" y="146"/>
                  </a:lnTo>
                  <a:lnTo>
                    <a:pt x="502" y="146"/>
                  </a:lnTo>
                  <a:lnTo>
                    <a:pt x="520" y="150"/>
                  </a:lnTo>
                  <a:lnTo>
                    <a:pt x="538" y="158"/>
                  </a:lnTo>
                  <a:lnTo>
                    <a:pt x="552" y="168"/>
                  </a:lnTo>
                  <a:lnTo>
                    <a:pt x="566" y="180"/>
                  </a:lnTo>
                  <a:lnTo>
                    <a:pt x="566" y="180"/>
                  </a:lnTo>
                  <a:lnTo>
                    <a:pt x="578" y="194"/>
                  </a:lnTo>
                  <a:lnTo>
                    <a:pt x="586" y="208"/>
                  </a:lnTo>
                  <a:lnTo>
                    <a:pt x="590" y="224"/>
                  </a:lnTo>
                  <a:lnTo>
                    <a:pt x="592" y="238"/>
                  </a:lnTo>
                  <a:lnTo>
                    <a:pt x="592" y="238"/>
                  </a:lnTo>
                  <a:lnTo>
                    <a:pt x="596" y="256"/>
                  </a:lnTo>
                  <a:lnTo>
                    <a:pt x="598" y="260"/>
                  </a:lnTo>
                  <a:lnTo>
                    <a:pt x="608" y="270"/>
                  </a:lnTo>
                  <a:lnTo>
                    <a:pt x="750" y="118"/>
                  </a:lnTo>
                  <a:lnTo>
                    <a:pt x="750" y="118"/>
                  </a:lnTo>
                  <a:lnTo>
                    <a:pt x="688" y="100"/>
                  </a:lnTo>
                  <a:lnTo>
                    <a:pt x="638" y="88"/>
                  </a:lnTo>
                  <a:lnTo>
                    <a:pt x="574" y="74"/>
                  </a:lnTo>
                  <a:lnTo>
                    <a:pt x="496" y="58"/>
                  </a:lnTo>
                  <a:lnTo>
                    <a:pt x="398" y="40"/>
                  </a:lnTo>
                  <a:lnTo>
                    <a:pt x="282" y="20"/>
                  </a:lnTo>
                  <a:lnTo>
                    <a:pt x="146" y="0"/>
                  </a:lnTo>
                  <a:lnTo>
                    <a:pt x="146" y="0"/>
                  </a:lnTo>
                  <a:lnTo>
                    <a:pt x="136" y="0"/>
                  </a:lnTo>
                  <a:lnTo>
                    <a:pt x="136" y="0"/>
                  </a:lnTo>
                  <a:close/>
                </a:path>
              </a:pathLst>
            </a:custGeom>
            <a:blipFill dpi="0" rotWithShape="1">
              <a:blip r:embed="rId4" cstate="print">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3"/>
            <p:cNvSpPr/>
            <p:nvPr/>
          </p:nvSpPr>
          <p:spPr bwMode="auto">
            <a:xfrm>
              <a:off x="4228741" y="4499511"/>
              <a:ext cx="685349" cy="1511071"/>
            </a:xfrm>
            <a:custGeom>
              <a:avLst/>
              <a:gdLst>
                <a:gd name="T0" fmla="*/ 238 w 498"/>
                <a:gd name="T1" fmla="*/ 164 h 1098"/>
                <a:gd name="T2" fmla="*/ 206 w 498"/>
                <a:gd name="T3" fmla="*/ 134 h 1098"/>
                <a:gd name="T4" fmla="*/ 194 w 498"/>
                <a:gd name="T5" fmla="*/ 112 h 1098"/>
                <a:gd name="T6" fmla="*/ 190 w 498"/>
                <a:gd name="T7" fmla="*/ 88 h 1098"/>
                <a:gd name="T8" fmla="*/ 186 w 498"/>
                <a:gd name="T9" fmla="*/ 68 h 1098"/>
                <a:gd name="T10" fmla="*/ 174 w 498"/>
                <a:gd name="T11" fmla="*/ 52 h 1098"/>
                <a:gd name="T12" fmla="*/ 166 w 498"/>
                <a:gd name="T13" fmla="*/ 44 h 1098"/>
                <a:gd name="T14" fmla="*/ 144 w 498"/>
                <a:gd name="T15" fmla="*/ 32 h 1098"/>
                <a:gd name="T16" fmla="*/ 134 w 498"/>
                <a:gd name="T17" fmla="*/ 30 h 1098"/>
                <a:gd name="T18" fmla="*/ 112 w 498"/>
                <a:gd name="T19" fmla="*/ 34 h 1098"/>
                <a:gd name="T20" fmla="*/ 88 w 498"/>
                <a:gd name="T21" fmla="*/ 52 h 1098"/>
                <a:gd name="T22" fmla="*/ 76 w 498"/>
                <a:gd name="T23" fmla="*/ 64 h 1098"/>
                <a:gd name="T24" fmla="*/ 66 w 498"/>
                <a:gd name="T25" fmla="*/ 88 h 1098"/>
                <a:gd name="T26" fmla="*/ 66 w 498"/>
                <a:gd name="T27" fmla="*/ 100 h 1098"/>
                <a:gd name="T28" fmla="*/ 74 w 498"/>
                <a:gd name="T29" fmla="*/ 120 h 1098"/>
                <a:gd name="T30" fmla="*/ 88 w 498"/>
                <a:gd name="T31" fmla="*/ 138 h 1098"/>
                <a:gd name="T32" fmla="*/ 96 w 498"/>
                <a:gd name="T33" fmla="*/ 146 h 1098"/>
                <a:gd name="T34" fmla="*/ 116 w 498"/>
                <a:gd name="T35" fmla="*/ 152 h 1098"/>
                <a:gd name="T36" fmla="*/ 126 w 498"/>
                <a:gd name="T37" fmla="*/ 154 h 1098"/>
                <a:gd name="T38" fmla="*/ 162 w 498"/>
                <a:gd name="T39" fmla="*/ 160 h 1098"/>
                <a:gd name="T40" fmla="*/ 176 w 498"/>
                <a:gd name="T41" fmla="*/ 166 h 1098"/>
                <a:gd name="T42" fmla="*/ 206 w 498"/>
                <a:gd name="T43" fmla="*/ 196 h 1098"/>
                <a:gd name="T44" fmla="*/ 0 w 498"/>
                <a:gd name="T45" fmla="*/ 418 h 1098"/>
                <a:gd name="T46" fmla="*/ 84 w 498"/>
                <a:gd name="T47" fmla="*/ 700 h 1098"/>
                <a:gd name="T48" fmla="*/ 176 w 498"/>
                <a:gd name="T49" fmla="*/ 1048 h 1098"/>
                <a:gd name="T50" fmla="*/ 178 w 498"/>
                <a:gd name="T51" fmla="*/ 1058 h 1098"/>
                <a:gd name="T52" fmla="*/ 188 w 498"/>
                <a:gd name="T53" fmla="*/ 1076 h 1098"/>
                <a:gd name="T54" fmla="*/ 196 w 498"/>
                <a:gd name="T55" fmla="*/ 1084 h 1098"/>
                <a:gd name="T56" fmla="*/ 220 w 498"/>
                <a:gd name="T57" fmla="*/ 1096 h 1098"/>
                <a:gd name="T58" fmla="*/ 242 w 498"/>
                <a:gd name="T59" fmla="*/ 1098 h 1098"/>
                <a:gd name="T60" fmla="*/ 260 w 498"/>
                <a:gd name="T61" fmla="*/ 1094 h 1098"/>
                <a:gd name="T62" fmla="*/ 286 w 498"/>
                <a:gd name="T63" fmla="*/ 1080 h 1098"/>
                <a:gd name="T64" fmla="*/ 296 w 498"/>
                <a:gd name="T65" fmla="*/ 1070 h 1098"/>
                <a:gd name="T66" fmla="*/ 340 w 498"/>
                <a:gd name="T67" fmla="*/ 1026 h 1098"/>
                <a:gd name="T68" fmla="*/ 382 w 498"/>
                <a:gd name="T69" fmla="*/ 972 h 1098"/>
                <a:gd name="T70" fmla="*/ 422 w 498"/>
                <a:gd name="T71" fmla="*/ 916 h 1098"/>
                <a:gd name="T72" fmla="*/ 490 w 498"/>
                <a:gd name="T73" fmla="*/ 810 h 1098"/>
                <a:gd name="T74" fmla="*/ 494 w 498"/>
                <a:gd name="T75" fmla="*/ 804 h 1098"/>
                <a:gd name="T76" fmla="*/ 498 w 498"/>
                <a:gd name="T77" fmla="*/ 788 h 1098"/>
                <a:gd name="T78" fmla="*/ 390 w 498"/>
                <a:gd name="T79"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1098">
                  <a:moveTo>
                    <a:pt x="390" y="0"/>
                  </a:moveTo>
                  <a:lnTo>
                    <a:pt x="238" y="164"/>
                  </a:lnTo>
                  <a:lnTo>
                    <a:pt x="206" y="134"/>
                  </a:lnTo>
                  <a:lnTo>
                    <a:pt x="206" y="134"/>
                  </a:lnTo>
                  <a:lnTo>
                    <a:pt x="198" y="122"/>
                  </a:lnTo>
                  <a:lnTo>
                    <a:pt x="194" y="112"/>
                  </a:lnTo>
                  <a:lnTo>
                    <a:pt x="190" y="88"/>
                  </a:lnTo>
                  <a:lnTo>
                    <a:pt x="190" y="88"/>
                  </a:lnTo>
                  <a:lnTo>
                    <a:pt x="188" y="78"/>
                  </a:lnTo>
                  <a:lnTo>
                    <a:pt x="186" y="68"/>
                  </a:lnTo>
                  <a:lnTo>
                    <a:pt x="180" y="60"/>
                  </a:lnTo>
                  <a:lnTo>
                    <a:pt x="174" y="52"/>
                  </a:lnTo>
                  <a:lnTo>
                    <a:pt x="174" y="52"/>
                  </a:lnTo>
                  <a:lnTo>
                    <a:pt x="166" y="44"/>
                  </a:lnTo>
                  <a:lnTo>
                    <a:pt x="156" y="38"/>
                  </a:lnTo>
                  <a:lnTo>
                    <a:pt x="144" y="32"/>
                  </a:lnTo>
                  <a:lnTo>
                    <a:pt x="134" y="30"/>
                  </a:lnTo>
                  <a:lnTo>
                    <a:pt x="134" y="30"/>
                  </a:lnTo>
                  <a:lnTo>
                    <a:pt x="124" y="30"/>
                  </a:lnTo>
                  <a:lnTo>
                    <a:pt x="112" y="34"/>
                  </a:lnTo>
                  <a:lnTo>
                    <a:pt x="100" y="40"/>
                  </a:lnTo>
                  <a:lnTo>
                    <a:pt x="88" y="52"/>
                  </a:lnTo>
                  <a:lnTo>
                    <a:pt x="88" y="52"/>
                  </a:lnTo>
                  <a:lnTo>
                    <a:pt x="76" y="64"/>
                  </a:lnTo>
                  <a:lnTo>
                    <a:pt x="70" y="78"/>
                  </a:lnTo>
                  <a:lnTo>
                    <a:pt x="66" y="88"/>
                  </a:lnTo>
                  <a:lnTo>
                    <a:pt x="66" y="100"/>
                  </a:lnTo>
                  <a:lnTo>
                    <a:pt x="66" y="100"/>
                  </a:lnTo>
                  <a:lnTo>
                    <a:pt x="68" y="110"/>
                  </a:lnTo>
                  <a:lnTo>
                    <a:pt x="74" y="120"/>
                  </a:lnTo>
                  <a:lnTo>
                    <a:pt x="80" y="130"/>
                  </a:lnTo>
                  <a:lnTo>
                    <a:pt x="88" y="138"/>
                  </a:lnTo>
                  <a:lnTo>
                    <a:pt x="88" y="138"/>
                  </a:lnTo>
                  <a:lnTo>
                    <a:pt x="96" y="146"/>
                  </a:lnTo>
                  <a:lnTo>
                    <a:pt x="106" y="150"/>
                  </a:lnTo>
                  <a:lnTo>
                    <a:pt x="116" y="152"/>
                  </a:lnTo>
                  <a:lnTo>
                    <a:pt x="126" y="154"/>
                  </a:lnTo>
                  <a:lnTo>
                    <a:pt x="126" y="154"/>
                  </a:lnTo>
                  <a:lnTo>
                    <a:pt x="150" y="156"/>
                  </a:lnTo>
                  <a:lnTo>
                    <a:pt x="162" y="160"/>
                  </a:lnTo>
                  <a:lnTo>
                    <a:pt x="176" y="166"/>
                  </a:lnTo>
                  <a:lnTo>
                    <a:pt x="176" y="166"/>
                  </a:lnTo>
                  <a:lnTo>
                    <a:pt x="176" y="168"/>
                  </a:lnTo>
                  <a:lnTo>
                    <a:pt x="206" y="196"/>
                  </a:lnTo>
                  <a:lnTo>
                    <a:pt x="0" y="418"/>
                  </a:lnTo>
                  <a:lnTo>
                    <a:pt x="0" y="418"/>
                  </a:lnTo>
                  <a:lnTo>
                    <a:pt x="40" y="550"/>
                  </a:lnTo>
                  <a:lnTo>
                    <a:pt x="84" y="700"/>
                  </a:lnTo>
                  <a:lnTo>
                    <a:pt x="130" y="866"/>
                  </a:lnTo>
                  <a:lnTo>
                    <a:pt x="176" y="1048"/>
                  </a:lnTo>
                  <a:lnTo>
                    <a:pt x="176" y="1048"/>
                  </a:lnTo>
                  <a:lnTo>
                    <a:pt x="178" y="1058"/>
                  </a:lnTo>
                  <a:lnTo>
                    <a:pt x="182" y="1066"/>
                  </a:lnTo>
                  <a:lnTo>
                    <a:pt x="188" y="1076"/>
                  </a:lnTo>
                  <a:lnTo>
                    <a:pt x="196" y="1084"/>
                  </a:lnTo>
                  <a:lnTo>
                    <a:pt x="196" y="1084"/>
                  </a:lnTo>
                  <a:lnTo>
                    <a:pt x="208" y="1092"/>
                  </a:lnTo>
                  <a:lnTo>
                    <a:pt x="220" y="1096"/>
                  </a:lnTo>
                  <a:lnTo>
                    <a:pt x="232" y="1098"/>
                  </a:lnTo>
                  <a:lnTo>
                    <a:pt x="242" y="1098"/>
                  </a:lnTo>
                  <a:lnTo>
                    <a:pt x="242" y="1098"/>
                  </a:lnTo>
                  <a:lnTo>
                    <a:pt x="260" y="1094"/>
                  </a:lnTo>
                  <a:lnTo>
                    <a:pt x="274" y="1088"/>
                  </a:lnTo>
                  <a:lnTo>
                    <a:pt x="286" y="1080"/>
                  </a:lnTo>
                  <a:lnTo>
                    <a:pt x="296" y="1070"/>
                  </a:lnTo>
                  <a:lnTo>
                    <a:pt x="296" y="1070"/>
                  </a:lnTo>
                  <a:lnTo>
                    <a:pt x="318" y="1050"/>
                  </a:lnTo>
                  <a:lnTo>
                    <a:pt x="340" y="1026"/>
                  </a:lnTo>
                  <a:lnTo>
                    <a:pt x="360" y="1000"/>
                  </a:lnTo>
                  <a:lnTo>
                    <a:pt x="382" y="972"/>
                  </a:lnTo>
                  <a:lnTo>
                    <a:pt x="382" y="972"/>
                  </a:lnTo>
                  <a:lnTo>
                    <a:pt x="422" y="916"/>
                  </a:lnTo>
                  <a:lnTo>
                    <a:pt x="456" y="862"/>
                  </a:lnTo>
                  <a:lnTo>
                    <a:pt x="490" y="810"/>
                  </a:lnTo>
                  <a:lnTo>
                    <a:pt x="490" y="810"/>
                  </a:lnTo>
                  <a:lnTo>
                    <a:pt x="494" y="804"/>
                  </a:lnTo>
                  <a:lnTo>
                    <a:pt x="496" y="796"/>
                  </a:lnTo>
                  <a:lnTo>
                    <a:pt x="498" y="788"/>
                  </a:lnTo>
                  <a:lnTo>
                    <a:pt x="496" y="780"/>
                  </a:lnTo>
                  <a:lnTo>
                    <a:pt x="390" y="0"/>
                  </a:lnTo>
                  <a:close/>
                </a:path>
              </a:pathLst>
            </a:custGeom>
            <a:blipFill dpi="0" rotWithShape="1">
              <a:blip r:embed="rId5">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4"/>
            <p:cNvSpPr/>
            <p:nvPr/>
          </p:nvSpPr>
          <p:spPr bwMode="auto">
            <a:xfrm>
              <a:off x="2103883" y="4419691"/>
              <a:ext cx="850494" cy="872513"/>
            </a:xfrm>
            <a:custGeom>
              <a:avLst/>
              <a:gdLst>
                <a:gd name="T0" fmla="*/ 550 w 618"/>
                <a:gd name="T1" fmla="*/ 0 h 634"/>
                <a:gd name="T2" fmla="*/ 528 w 618"/>
                <a:gd name="T3" fmla="*/ 6 h 634"/>
                <a:gd name="T4" fmla="*/ 510 w 618"/>
                <a:gd name="T5" fmla="*/ 22 h 634"/>
                <a:gd name="T6" fmla="*/ 496 w 618"/>
                <a:gd name="T7" fmla="*/ 48 h 634"/>
                <a:gd name="T8" fmla="*/ 492 w 618"/>
                <a:gd name="T9" fmla="*/ 84 h 634"/>
                <a:gd name="T10" fmla="*/ 482 w 618"/>
                <a:gd name="T11" fmla="*/ 108 h 634"/>
                <a:gd name="T12" fmla="*/ 362 w 618"/>
                <a:gd name="T13" fmla="*/ 84 h 634"/>
                <a:gd name="T14" fmla="*/ 140 w 618"/>
                <a:gd name="T15" fmla="*/ 230 h 634"/>
                <a:gd name="T16" fmla="*/ 124 w 618"/>
                <a:gd name="T17" fmla="*/ 184 h 634"/>
                <a:gd name="T18" fmla="*/ 118 w 618"/>
                <a:gd name="T19" fmla="*/ 164 h 634"/>
                <a:gd name="T20" fmla="*/ 108 w 618"/>
                <a:gd name="T21" fmla="*/ 148 h 634"/>
                <a:gd name="T22" fmla="*/ 78 w 618"/>
                <a:gd name="T23" fmla="*/ 128 h 634"/>
                <a:gd name="T24" fmla="*/ 56 w 618"/>
                <a:gd name="T25" fmla="*/ 126 h 634"/>
                <a:gd name="T26" fmla="*/ 20 w 618"/>
                <a:gd name="T27" fmla="*/ 148 h 634"/>
                <a:gd name="T28" fmla="*/ 2 w 618"/>
                <a:gd name="T29" fmla="*/ 172 h 634"/>
                <a:gd name="T30" fmla="*/ 0 w 618"/>
                <a:gd name="T31" fmla="*/ 194 h 634"/>
                <a:gd name="T32" fmla="*/ 14 w 618"/>
                <a:gd name="T33" fmla="*/ 226 h 634"/>
                <a:gd name="T34" fmla="*/ 30 w 618"/>
                <a:gd name="T35" fmla="*/ 240 h 634"/>
                <a:gd name="T36" fmla="*/ 60 w 618"/>
                <a:gd name="T37" fmla="*/ 250 h 634"/>
                <a:gd name="T38" fmla="*/ 96 w 618"/>
                <a:gd name="T39" fmla="*/ 256 h 634"/>
                <a:gd name="T40" fmla="*/ 110 w 618"/>
                <a:gd name="T41" fmla="*/ 264 h 634"/>
                <a:gd name="T42" fmla="*/ 72 w 618"/>
                <a:gd name="T43" fmla="*/ 394 h 634"/>
                <a:gd name="T44" fmla="*/ 56 w 618"/>
                <a:gd name="T45" fmla="*/ 452 h 634"/>
                <a:gd name="T46" fmla="*/ 42 w 618"/>
                <a:gd name="T47" fmla="*/ 526 h 634"/>
                <a:gd name="T48" fmla="*/ 44 w 618"/>
                <a:gd name="T49" fmla="*/ 564 h 634"/>
                <a:gd name="T50" fmla="*/ 64 w 618"/>
                <a:gd name="T51" fmla="*/ 604 h 634"/>
                <a:gd name="T52" fmla="*/ 92 w 618"/>
                <a:gd name="T53" fmla="*/ 620 h 634"/>
                <a:gd name="T54" fmla="*/ 120 w 618"/>
                <a:gd name="T55" fmla="*/ 624 h 634"/>
                <a:gd name="T56" fmla="*/ 172 w 618"/>
                <a:gd name="T57" fmla="*/ 614 h 634"/>
                <a:gd name="T58" fmla="*/ 346 w 618"/>
                <a:gd name="T59" fmla="*/ 488 h 634"/>
                <a:gd name="T60" fmla="*/ 398 w 618"/>
                <a:gd name="T61" fmla="*/ 542 h 634"/>
                <a:gd name="T62" fmla="*/ 406 w 618"/>
                <a:gd name="T63" fmla="*/ 576 h 634"/>
                <a:gd name="T64" fmla="*/ 416 w 618"/>
                <a:gd name="T65" fmla="*/ 604 h 634"/>
                <a:gd name="T66" fmla="*/ 430 w 618"/>
                <a:gd name="T67" fmla="*/ 620 h 634"/>
                <a:gd name="T68" fmla="*/ 462 w 618"/>
                <a:gd name="T69" fmla="*/ 634 h 634"/>
                <a:gd name="T70" fmla="*/ 484 w 618"/>
                <a:gd name="T71" fmla="*/ 632 h 634"/>
                <a:gd name="T72" fmla="*/ 508 w 618"/>
                <a:gd name="T73" fmla="*/ 614 h 634"/>
                <a:gd name="T74" fmla="*/ 530 w 618"/>
                <a:gd name="T75" fmla="*/ 576 h 634"/>
                <a:gd name="T76" fmla="*/ 526 w 618"/>
                <a:gd name="T77" fmla="*/ 556 h 634"/>
                <a:gd name="T78" fmla="*/ 508 w 618"/>
                <a:gd name="T79" fmla="*/ 526 h 634"/>
                <a:gd name="T80" fmla="*/ 490 w 618"/>
                <a:gd name="T81" fmla="*/ 516 h 634"/>
                <a:gd name="T82" fmla="*/ 470 w 618"/>
                <a:gd name="T83" fmla="*/ 512 h 634"/>
                <a:gd name="T84" fmla="*/ 420 w 618"/>
                <a:gd name="T85" fmla="*/ 498 h 634"/>
                <a:gd name="T86" fmla="*/ 378 w 618"/>
                <a:gd name="T87" fmla="*/ 456 h 634"/>
                <a:gd name="T88" fmla="*/ 514 w 618"/>
                <a:gd name="T89" fmla="*/ 140 h 634"/>
                <a:gd name="T90" fmla="*/ 538 w 618"/>
                <a:gd name="T91" fmla="*/ 128 h 634"/>
                <a:gd name="T92" fmla="*/ 570 w 618"/>
                <a:gd name="T93" fmla="*/ 122 h 634"/>
                <a:gd name="T94" fmla="*/ 596 w 618"/>
                <a:gd name="T95" fmla="*/ 108 h 634"/>
                <a:gd name="T96" fmla="*/ 612 w 618"/>
                <a:gd name="T97" fmla="*/ 88 h 634"/>
                <a:gd name="T98" fmla="*/ 618 w 618"/>
                <a:gd name="T99" fmla="*/ 68 h 634"/>
                <a:gd name="T100" fmla="*/ 608 w 618"/>
                <a:gd name="T101" fmla="*/ 34 h 634"/>
                <a:gd name="T102" fmla="*/ 584 w 618"/>
                <a:gd name="T103" fmla="*/ 10 h 634"/>
                <a:gd name="T104" fmla="*/ 554 w 618"/>
                <a:gd name="T105"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8" h="634">
                  <a:moveTo>
                    <a:pt x="554" y="0"/>
                  </a:moveTo>
                  <a:lnTo>
                    <a:pt x="554" y="0"/>
                  </a:lnTo>
                  <a:lnTo>
                    <a:pt x="550" y="0"/>
                  </a:lnTo>
                  <a:lnTo>
                    <a:pt x="550" y="0"/>
                  </a:lnTo>
                  <a:lnTo>
                    <a:pt x="538" y="2"/>
                  </a:lnTo>
                  <a:lnTo>
                    <a:pt x="528" y="6"/>
                  </a:lnTo>
                  <a:lnTo>
                    <a:pt x="518" y="14"/>
                  </a:lnTo>
                  <a:lnTo>
                    <a:pt x="510" y="22"/>
                  </a:lnTo>
                  <a:lnTo>
                    <a:pt x="510" y="22"/>
                  </a:lnTo>
                  <a:lnTo>
                    <a:pt x="504" y="30"/>
                  </a:lnTo>
                  <a:lnTo>
                    <a:pt x="498" y="38"/>
                  </a:lnTo>
                  <a:lnTo>
                    <a:pt x="496" y="48"/>
                  </a:lnTo>
                  <a:lnTo>
                    <a:pt x="494" y="60"/>
                  </a:lnTo>
                  <a:lnTo>
                    <a:pt x="494" y="60"/>
                  </a:lnTo>
                  <a:lnTo>
                    <a:pt x="492" y="84"/>
                  </a:lnTo>
                  <a:lnTo>
                    <a:pt x="488" y="96"/>
                  </a:lnTo>
                  <a:lnTo>
                    <a:pt x="482" y="108"/>
                  </a:lnTo>
                  <a:lnTo>
                    <a:pt x="482" y="108"/>
                  </a:lnTo>
                  <a:lnTo>
                    <a:pt x="480" y="110"/>
                  </a:lnTo>
                  <a:lnTo>
                    <a:pt x="436" y="154"/>
                  </a:lnTo>
                  <a:lnTo>
                    <a:pt x="362" y="84"/>
                  </a:lnTo>
                  <a:lnTo>
                    <a:pt x="184" y="274"/>
                  </a:lnTo>
                  <a:lnTo>
                    <a:pt x="140" y="230"/>
                  </a:lnTo>
                  <a:lnTo>
                    <a:pt x="140" y="230"/>
                  </a:lnTo>
                  <a:lnTo>
                    <a:pt x="132" y="218"/>
                  </a:lnTo>
                  <a:lnTo>
                    <a:pt x="128" y="206"/>
                  </a:lnTo>
                  <a:lnTo>
                    <a:pt x="124" y="184"/>
                  </a:lnTo>
                  <a:lnTo>
                    <a:pt x="124" y="184"/>
                  </a:lnTo>
                  <a:lnTo>
                    <a:pt x="122" y="174"/>
                  </a:lnTo>
                  <a:lnTo>
                    <a:pt x="118" y="164"/>
                  </a:lnTo>
                  <a:lnTo>
                    <a:pt x="114" y="156"/>
                  </a:lnTo>
                  <a:lnTo>
                    <a:pt x="108" y="148"/>
                  </a:lnTo>
                  <a:lnTo>
                    <a:pt x="108" y="148"/>
                  </a:lnTo>
                  <a:lnTo>
                    <a:pt x="98" y="140"/>
                  </a:lnTo>
                  <a:lnTo>
                    <a:pt x="88" y="132"/>
                  </a:lnTo>
                  <a:lnTo>
                    <a:pt x="78" y="128"/>
                  </a:lnTo>
                  <a:lnTo>
                    <a:pt x="68" y="126"/>
                  </a:lnTo>
                  <a:lnTo>
                    <a:pt x="68" y="126"/>
                  </a:lnTo>
                  <a:lnTo>
                    <a:pt x="56" y="126"/>
                  </a:lnTo>
                  <a:lnTo>
                    <a:pt x="46" y="130"/>
                  </a:lnTo>
                  <a:lnTo>
                    <a:pt x="34" y="136"/>
                  </a:lnTo>
                  <a:lnTo>
                    <a:pt x="20" y="148"/>
                  </a:lnTo>
                  <a:lnTo>
                    <a:pt x="20" y="148"/>
                  </a:lnTo>
                  <a:lnTo>
                    <a:pt x="10" y="160"/>
                  </a:lnTo>
                  <a:lnTo>
                    <a:pt x="2" y="172"/>
                  </a:lnTo>
                  <a:lnTo>
                    <a:pt x="0" y="184"/>
                  </a:lnTo>
                  <a:lnTo>
                    <a:pt x="0" y="194"/>
                  </a:lnTo>
                  <a:lnTo>
                    <a:pt x="0" y="194"/>
                  </a:lnTo>
                  <a:lnTo>
                    <a:pt x="2" y="206"/>
                  </a:lnTo>
                  <a:lnTo>
                    <a:pt x="6" y="216"/>
                  </a:lnTo>
                  <a:lnTo>
                    <a:pt x="14" y="226"/>
                  </a:lnTo>
                  <a:lnTo>
                    <a:pt x="22" y="234"/>
                  </a:lnTo>
                  <a:lnTo>
                    <a:pt x="22" y="234"/>
                  </a:lnTo>
                  <a:lnTo>
                    <a:pt x="30" y="240"/>
                  </a:lnTo>
                  <a:lnTo>
                    <a:pt x="38" y="246"/>
                  </a:lnTo>
                  <a:lnTo>
                    <a:pt x="48" y="248"/>
                  </a:lnTo>
                  <a:lnTo>
                    <a:pt x="60" y="250"/>
                  </a:lnTo>
                  <a:lnTo>
                    <a:pt x="60" y="250"/>
                  </a:lnTo>
                  <a:lnTo>
                    <a:pt x="84" y="252"/>
                  </a:lnTo>
                  <a:lnTo>
                    <a:pt x="96" y="256"/>
                  </a:lnTo>
                  <a:lnTo>
                    <a:pt x="108" y="262"/>
                  </a:lnTo>
                  <a:lnTo>
                    <a:pt x="108" y="262"/>
                  </a:lnTo>
                  <a:lnTo>
                    <a:pt x="110" y="264"/>
                  </a:lnTo>
                  <a:lnTo>
                    <a:pt x="152" y="306"/>
                  </a:lnTo>
                  <a:lnTo>
                    <a:pt x="72" y="394"/>
                  </a:lnTo>
                  <a:lnTo>
                    <a:pt x="72" y="394"/>
                  </a:lnTo>
                  <a:lnTo>
                    <a:pt x="72" y="394"/>
                  </a:lnTo>
                  <a:lnTo>
                    <a:pt x="72" y="394"/>
                  </a:lnTo>
                  <a:lnTo>
                    <a:pt x="56" y="452"/>
                  </a:lnTo>
                  <a:lnTo>
                    <a:pt x="46" y="500"/>
                  </a:lnTo>
                  <a:lnTo>
                    <a:pt x="46" y="500"/>
                  </a:lnTo>
                  <a:lnTo>
                    <a:pt x="42" y="526"/>
                  </a:lnTo>
                  <a:lnTo>
                    <a:pt x="42" y="550"/>
                  </a:lnTo>
                  <a:lnTo>
                    <a:pt x="42" y="550"/>
                  </a:lnTo>
                  <a:lnTo>
                    <a:pt x="44" y="564"/>
                  </a:lnTo>
                  <a:lnTo>
                    <a:pt x="48" y="578"/>
                  </a:lnTo>
                  <a:lnTo>
                    <a:pt x="54" y="592"/>
                  </a:lnTo>
                  <a:lnTo>
                    <a:pt x="64" y="604"/>
                  </a:lnTo>
                  <a:lnTo>
                    <a:pt x="64" y="604"/>
                  </a:lnTo>
                  <a:lnTo>
                    <a:pt x="78" y="614"/>
                  </a:lnTo>
                  <a:lnTo>
                    <a:pt x="92" y="620"/>
                  </a:lnTo>
                  <a:lnTo>
                    <a:pt x="106" y="622"/>
                  </a:lnTo>
                  <a:lnTo>
                    <a:pt x="120" y="624"/>
                  </a:lnTo>
                  <a:lnTo>
                    <a:pt x="120" y="624"/>
                  </a:lnTo>
                  <a:lnTo>
                    <a:pt x="146" y="622"/>
                  </a:lnTo>
                  <a:lnTo>
                    <a:pt x="172" y="614"/>
                  </a:lnTo>
                  <a:lnTo>
                    <a:pt x="172" y="614"/>
                  </a:lnTo>
                  <a:lnTo>
                    <a:pt x="210" y="602"/>
                  </a:lnTo>
                  <a:lnTo>
                    <a:pt x="256" y="584"/>
                  </a:lnTo>
                  <a:lnTo>
                    <a:pt x="346" y="488"/>
                  </a:lnTo>
                  <a:lnTo>
                    <a:pt x="390" y="530"/>
                  </a:lnTo>
                  <a:lnTo>
                    <a:pt x="390" y="530"/>
                  </a:lnTo>
                  <a:lnTo>
                    <a:pt x="398" y="542"/>
                  </a:lnTo>
                  <a:lnTo>
                    <a:pt x="402" y="554"/>
                  </a:lnTo>
                  <a:lnTo>
                    <a:pt x="406" y="576"/>
                  </a:lnTo>
                  <a:lnTo>
                    <a:pt x="406" y="576"/>
                  </a:lnTo>
                  <a:lnTo>
                    <a:pt x="408" y="586"/>
                  </a:lnTo>
                  <a:lnTo>
                    <a:pt x="410" y="596"/>
                  </a:lnTo>
                  <a:lnTo>
                    <a:pt x="416" y="604"/>
                  </a:lnTo>
                  <a:lnTo>
                    <a:pt x="422" y="612"/>
                  </a:lnTo>
                  <a:lnTo>
                    <a:pt x="422" y="612"/>
                  </a:lnTo>
                  <a:lnTo>
                    <a:pt x="430" y="620"/>
                  </a:lnTo>
                  <a:lnTo>
                    <a:pt x="440" y="628"/>
                  </a:lnTo>
                  <a:lnTo>
                    <a:pt x="452" y="632"/>
                  </a:lnTo>
                  <a:lnTo>
                    <a:pt x="462" y="634"/>
                  </a:lnTo>
                  <a:lnTo>
                    <a:pt x="462" y="634"/>
                  </a:lnTo>
                  <a:lnTo>
                    <a:pt x="472" y="634"/>
                  </a:lnTo>
                  <a:lnTo>
                    <a:pt x="484" y="632"/>
                  </a:lnTo>
                  <a:lnTo>
                    <a:pt x="496" y="624"/>
                  </a:lnTo>
                  <a:lnTo>
                    <a:pt x="508" y="614"/>
                  </a:lnTo>
                  <a:lnTo>
                    <a:pt x="508" y="614"/>
                  </a:lnTo>
                  <a:lnTo>
                    <a:pt x="520" y="600"/>
                  </a:lnTo>
                  <a:lnTo>
                    <a:pt x="526" y="588"/>
                  </a:lnTo>
                  <a:lnTo>
                    <a:pt x="530" y="576"/>
                  </a:lnTo>
                  <a:lnTo>
                    <a:pt x="530" y="566"/>
                  </a:lnTo>
                  <a:lnTo>
                    <a:pt x="530" y="566"/>
                  </a:lnTo>
                  <a:lnTo>
                    <a:pt x="526" y="556"/>
                  </a:lnTo>
                  <a:lnTo>
                    <a:pt x="522" y="546"/>
                  </a:lnTo>
                  <a:lnTo>
                    <a:pt x="516" y="536"/>
                  </a:lnTo>
                  <a:lnTo>
                    <a:pt x="508" y="526"/>
                  </a:lnTo>
                  <a:lnTo>
                    <a:pt x="508" y="526"/>
                  </a:lnTo>
                  <a:lnTo>
                    <a:pt x="500" y="520"/>
                  </a:lnTo>
                  <a:lnTo>
                    <a:pt x="490" y="516"/>
                  </a:lnTo>
                  <a:lnTo>
                    <a:pt x="480" y="512"/>
                  </a:lnTo>
                  <a:lnTo>
                    <a:pt x="470" y="512"/>
                  </a:lnTo>
                  <a:lnTo>
                    <a:pt x="470" y="512"/>
                  </a:lnTo>
                  <a:lnTo>
                    <a:pt x="446" y="508"/>
                  </a:lnTo>
                  <a:lnTo>
                    <a:pt x="432" y="504"/>
                  </a:lnTo>
                  <a:lnTo>
                    <a:pt x="420" y="498"/>
                  </a:lnTo>
                  <a:lnTo>
                    <a:pt x="420" y="498"/>
                  </a:lnTo>
                  <a:lnTo>
                    <a:pt x="420" y="496"/>
                  </a:lnTo>
                  <a:lnTo>
                    <a:pt x="378" y="456"/>
                  </a:lnTo>
                  <a:lnTo>
                    <a:pt x="556" y="266"/>
                  </a:lnTo>
                  <a:lnTo>
                    <a:pt x="470" y="186"/>
                  </a:lnTo>
                  <a:lnTo>
                    <a:pt x="514" y="140"/>
                  </a:lnTo>
                  <a:lnTo>
                    <a:pt x="514" y="140"/>
                  </a:lnTo>
                  <a:lnTo>
                    <a:pt x="526" y="132"/>
                  </a:lnTo>
                  <a:lnTo>
                    <a:pt x="538" y="128"/>
                  </a:lnTo>
                  <a:lnTo>
                    <a:pt x="560" y="124"/>
                  </a:lnTo>
                  <a:lnTo>
                    <a:pt x="560" y="124"/>
                  </a:lnTo>
                  <a:lnTo>
                    <a:pt x="570" y="122"/>
                  </a:lnTo>
                  <a:lnTo>
                    <a:pt x="580" y="118"/>
                  </a:lnTo>
                  <a:lnTo>
                    <a:pt x="588" y="114"/>
                  </a:lnTo>
                  <a:lnTo>
                    <a:pt x="596" y="108"/>
                  </a:lnTo>
                  <a:lnTo>
                    <a:pt x="596" y="108"/>
                  </a:lnTo>
                  <a:lnTo>
                    <a:pt x="604" y="98"/>
                  </a:lnTo>
                  <a:lnTo>
                    <a:pt x="612" y="88"/>
                  </a:lnTo>
                  <a:lnTo>
                    <a:pt x="616" y="78"/>
                  </a:lnTo>
                  <a:lnTo>
                    <a:pt x="618" y="68"/>
                  </a:lnTo>
                  <a:lnTo>
                    <a:pt x="618" y="68"/>
                  </a:lnTo>
                  <a:lnTo>
                    <a:pt x="618" y="56"/>
                  </a:lnTo>
                  <a:lnTo>
                    <a:pt x="614" y="46"/>
                  </a:lnTo>
                  <a:lnTo>
                    <a:pt x="608" y="34"/>
                  </a:lnTo>
                  <a:lnTo>
                    <a:pt x="596" y="20"/>
                  </a:lnTo>
                  <a:lnTo>
                    <a:pt x="596" y="20"/>
                  </a:lnTo>
                  <a:lnTo>
                    <a:pt x="584" y="10"/>
                  </a:lnTo>
                  <a:lnTo>
                    <a:pt x="574" y="4"/>
                  </a:lnTo>
                  <a:lnTo>
                    <a:pt x="564" y="0"/>
                  </a:lnTo>
                  <a:lnTo>
                    <a:pt x="554" y="0"/>
                  </a:lnTo>
                  <a:lnTo>
                    <a:pt x="554" y="0"/>
                  </a:lnTo>
                  <a:close/>
                </a:path>
              </a:pathLst>
            </a:custGeom>
            <a:blipFill dpi="0" rotWithShape="1">
              <a:blip r:embed="rId7">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5"/>
            <p:cNvSpPr/>
            <p:nvPr/>
          </p:nvSpPr>
          <p:spPr bwMode="auto">
            <a:xfrm>
              <a:off x="2505734" y="4829800"/>
              <a:ext cx="644063" cy="1045914"/>
            </a:xfrm>
            <a:custGeom>
              <a:avLst/>
              <a:gdLst>
                <a:gd name="T0" fmla="*/ 352 w 468"/>
                <a:gd name="T1" fmla="*/ 108 h 760"/>
                <a:gd name="T2" fmla="*/ 324 w 468"/>
                <a:gd name="T3" fmla="*/ 42 h 760"/>
                <a:gd name="T4" fmla="*/ 302 w 468"/>
                <a:gd name="T5" fmla="*/ 4 h 760"/>
                <a:gd name="T6" fmla="*/ 148 w 468"/>
                <a:gd name="T7" fmla="*/ 162 h 760"/>
                <a:gd name="T8" fmla="*/ 154 w 468"/>
                <a:gd name="T9" fmla="*/ 168 h 760"/>
                <a:gd name="T10" fmla="*/ 182 w 468"/>
                <a:gd name="T11" fmla="*/ 174 h 760"/>
                <a:gd name="T12" fmla="*/ 196 w 468"/>
                <a:gd name="T13" fmla="*/ 176 h 760"/>
                <a:gd name="T14" fmla="*/ 228 w 468"/>
                <a:gd name="T15" fmla="*/ 188 h 760"/>
                <a:gd name="T16" fmla="*/ 244 w 468"/>
                <a:gd name="T17" fmla="*/ 200 h 760"/>
                <a:gd name="T18" fmla="*/ 256 w 468"/>
                <a:gd name="T19" fmla="*/ 212 h 760"/>
                <a:gd name="T20" fmla="*/ 274 w 468"/>
                <a:gd name="T21" fmla="*/ 244 h 760"/>
                <a:gd name="T22" fmla="*/ 278 w 468"/>
                <a:gd name="T23" fmla="*/ 264 h 760"/>
                <a:gd name="T24" fmla="*/ 276 w 468"/>
                <a:gd name="T25" fmla="*/ 282 h 760"/>
                <a:gd name="T26" fmla="*/ 260 w 468"/>
                <a:gd name="T27" fmla="*/ 324 h 760"/>
                <a:gd name="T28" fmla="*/ 246 w 468"/>
                <a:gd name="T29" fmla="*/ 342 h 760"/>
                <a:gd name="T30" fmla="*/ 236 w 468"/>
                <a:gd name="T31" fmla="*/ 352 h 760"/>
                <a:gd name="T32" fmla="*/ 216 w 468"/>
                <a:gd name="T33" fmla="*/ 366 h 760"/>
                <a:gd name="T34" fmla="*/ 196 w 468"/>
                <a:gd name="T35" fmla="*/ 374 h 760"/>
                <a:gd name="T36" fmla="*/ 176 w 468"/>
                <a:gd name="T37" fmla="*/ 376 h 760"/>
                <a:gd name="T38" fmla="*/ 166 w 468"/>
                <a:gd name="T39" fmla="*/ 376 h 760"/>
                <a:gd name="T40" fmla="*/ 130 w 468"/>
                <a:gd name="T41" fmla="*/ 364 h 760"/>
                <a:gd name="T42" fmla="*/ 102 w 468"/>
                <a:gd name="T43" fmla="*/ 344 h 760"/>
                <a:gd name="T44" fmla="*/ 90 w 468"/>
                <a:gd name="T45" fmla="*/ 328 h 760"/>
                <a:gd name="T46" fmla="*/ 78 w 468"/>
                <a:gd name="T47" fmla="*/ 298 h 760"/>
                <a:gd name="T48" fmla="*/ 74 w 468"/>
                <a:gd name="T49" fmla="*/ 286 h 760"/>
                <a:gd name="T50" fmla="*/ 70 w 468"/>
                <a:gd name="T51" fmla="*/ 262 h 760"/>
                <a:gd name="T52" fmla="*/ 0 w 468"/>
                <a:gd name="T53" fmla="*/ 320 h 760"/>
                <a:gd name="T54" fmla="*/ 22 w 468"/>
                <a:gd name="T55" fmla="*/ 370 h 760"/>
                <a:gd name="T56" fmla="*/ 66 w 468"/>
                <a:gd name="T57" fmla="*/ 476 h 760"/>
                <a:gd name="T58" fmla="*/ 86 w 468"/>
                <a:gd name="T59" fmla="*/ 530 h 760"/>
                <a:gd name="T60" fmla="*/ 126 w 468"/>
                <a:gd name="T61" fmla="*/ 656 h 760"/>
                <a:gd name="T62" fmla="*/ 140 w 468"/>
                <a:gd name="T63" fmla="*/ 708 h 760"/>
                <a:gd name="T64" fmla="*/ 154 w 468"/>
                <a:gd name="T65" fmla="*/ 730 h 760"/>
                <a:gd name="T66" fmla="*/ 162 w 468"/>
                <a:gd name="T67" fmla="*/ 736 h 760"/>
                <a:gd name="T68" fmla="*/ 182 w 468"/>
                <a:gd name="T69" fmla="*/ 748 h 760"/>
                <a:gd name="T70" fmla="*/ 194 w 468"/>
                <a:gd name="T71" fmla="*/ 752 h 760"/>
                <a:gd name="T72" fmla="*/ 228 w 468"/>
                <a:gd name="T73" fmla="*/ 760 h 760"/>
                <a:gd name="T74" fmla="*/ 248 w 468"/>
                <a:gd name="T75" fmla="*/ 760 h 760"/>
                <a:gd name="T76" fmla="*/ 292 w 468"/>
                <a:gd name="T77" fmla="*/ 752 h 760"/>
                <a:gd name="T78" fmla="*/ 342 w 468"/>
                <a:gd name="T79" fmla="*/ 730 h 760"/>
                <a:gd name="T80" fmla="*/ 396 w 468"/>
                <a:gd name="T81" fmla="*/ 694 h 760"/>
                <a:gd name="T82" fmla="*/ 456 w 468"/>
                <a:gd name="T83" fmla="*/ 636 h 760"/>
                <a:gd name="T84" fmla="*/ 462 w 468"/>
                <a:gd name="T85" fmla="*/ 628 h 760"/>
                <a:gd name="T86" fmla="*/ 468 w 468"/>
                <a:gd name="T87" fmla="*/ 610 h 760"/>
                <a:gd name="T88" fmla="*/ 468 w 468"/>
                <a:gd name="T89" fmla="*/ 600 h 760"/>
                <a:gd name="T90" fmla="*/ 446 w 468"/>
                <a:gd name="T91" fmla="*/ 444 h 760"/>
                <a:gd name="T92" fmla="*/ 418 w 468"/>
                <a:gd name="T93" fmla="*/ 312 h 760"/>
                <a:gd name="T94" fmla="*/ 386 w 468"/>
                <a:gd name="T95" fmla="*/ 200 h 760"/>
                <a:gd name="T96" fmla="*/ 352 w 468"/>
                <a:gd name="T97" fmla="*/ 10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8" h="760">
                  <a:moveTo>
                    <a:pt x="352" y="108"/>
                  </a:moveTo>
                  <a:lnTo>
                    <a:pt x="352" y="108"/>
                  </a:lnTo>
                  <a:lnTo>
                    <a:pt x="336" y="70"/>
                  </a:lnTo>
                  <a:lnTo>
                    <a:pt x="324" y="42"/>
                  </a:lnTo>
                  <a:lnTo>
                    <a:pt x="312" y="20"/>
                  </a:lnTo>
                  <a:lnTo>
                    <a:pt x="302" y="4"/>
                  </a:lnTo>
                  <a:lnTo>
                    <a:pt x="298" y="0"/>
                  </a:lnTo>
                  <a:lnTo>
                    <a:pt x="148" y="162"/>
                  </a:lnTo>
                  <a:lnTo>
                    <a:pt x="154" y="168"/>
                  </a:lnTo>
                  <a:lnTo>
                    <a:pt x="154" y="168"/>
                  </a:lnTo>
                  <a:lnTo>
                    <a:pt x="162" y="172"/>
                  </a:lnTo>
                  <a:lnTo>
                    <a:pt x="182" y="174"/>
                  </a:lnTo>
                  <a:lnTo>
                    <a:pt x="182" y="174"/>
                  </a:lnTo>
                  <a:lnTo>
                    <a:pt x="196" y="176"/>
                  </a:lnTo>
                  <a:lnTo>
                    <a:pt x="212" y="180"/>
                  </a:lnTo>
                  <a:lnTo>
                    <a:pt x="228" y="188"/>
                  </a:lnTo>
                  <a:lnTo>
                    <a:pt x="236" y="194"/>
                  </a:lnTo>
                  <a:lnTo>
                    <a:pt x="244" y="200"/>
                  </a:lnTo>
                  <a:lnTo>
                    <a:pt x="244" y="200"/>
                  </a:lnTo>
                  <a:lnTo>
                    <a:pt x="256" y="212"/>
                  </a:lnTo>
                  <a:lnTo>
                    <a:pt x="266" y="228"/>
                  </a:lnTo>
                  <a:lnTo>
                    <a:pt x="274" y="244"/>
                  </a:lnTo>
                  <a:lnTo>
                    <a:pt x="278" y="264"/>
                  </a:lnTo>
                  <a:lnTo>
                    <a:pt x="278" y="264"/>
                  </a:lnTo>
                  <a:lnTo>
                    <a:pt x="278" y="272"/>
                  </a:lnTo>
                  <a:lnTo>
                    <a:pt x="276" y="282"/>
                  </a:lnTo>
                  <a:lnTo>
                    <a:pt x="272" y="304"/>
                  </a:lnTo>
                  <a:lnTo>
                    <a:pt x="260" y="324"/>
                  </a:lnTo>
                  <a:lnTo>
                    <a:pt x="254" y="334"/>
                  </a:lnTo>
                  <a:lnTo>
                    <a:pt x="246" y="342"/>
                  </a:lnTo>
                  <a:lnTo>
                    <a:pt x="246" y="342"/>
                  </a:lnTo>
                  <a:lnTo>
                    <a:pt x="236" y="352"/>
                  </a:lnTo>
                  <a:lnTo>
                    <a:pt x="226" y="358"/>
                  </a:lnTo>
                  <a:lnTo>
                    <a:pt x="216" y="366"/>
                  </a:lnTo>
                  <a:lnTo>
                    <a:pt x="206" y="370"/>
                  </a:lnTo>
                  <a:lnTo>
                    <a:pt x="196" y="374"/>
                  </a:lnTo>
                  <a:lnTo>
                    <a:pt x="186" y="376"/>
                  </a:lnTo>
                  <a:lnTo>
                    <a:pt x="176" y="376"/>
                  </a:lnTo>
                  <a:lnTo>
                    <a:pt x="166" y="376"/>
                  </a:lnTo>
                  <a:lnTo>
                    <a:pt x="166" y="376"/>
                  </a:lnTo>
                  <a:lnTo>
                    <a:pt x="146" y="372"/>
                  </a:lnTo>
                  <a:lnTo>
                    <a:pt x="130" y="364"/>
                  </a:lnTo>
                  <a:lnTo>
                    <a:pt x="114" y="354"/>
                  </a:lnTo>
                  <a:lnTo>
                    <a:pt x="102" y="344"/>
                  </a:lnTo>
                  <a:lnTo>
                    <a:pt x="102" y="344"/>
                  </a:lnTo>
                  <a:lnTo>
                    <a:pt x="90" y="328"/>
                  </a:lnTo>
                  <a:lnTo>
                    <a:pt x="82" y="314"/>
                  </a:lnTo>
                  <a:lnTo>
                    <a:pt x="78" y="298"/>
                  </a:lnTo>
                  <a:lnTo>
                    <a:pt x="74" y="286"/>
                  </a:lnTo>
                  <a:lnTo>
                    <a:pt x="74" y="286"/>
                  </a:lnTo>
                  <a:lnTo>
                    <a:pt x="72" y="268"/>
                  </a:lnTo>
                  <a:lnTo>
                    <a:pt x="70" y="262"/>
                  </a:lnTo>
                  <a:lnTo>
                    <a:pt x="62" y="254"/>
                  </a:lnTo>
                  <a:lnTo>
                    <a:pt x="0" y="320"/>
                  </a:lnTo>
                  <a:lnTo>
                    <a:pt x="0" y="320"/>
                  </a:lnTo>
                  <a:lnTo>
                    <a:pt x="22" y="370"/>
                  </a:lnTo>
                  <a:lnTo>
                    <a:pt x="46" y="422"/>
                  </a:lnTo>
                  <a:lnTo>
                    <a:pt x="66" y="476"/>
                  </a:lnTo>
                  <a:lnTo>
                    <a:pt x="86" y="530"/>
                  </a:lnTo>
                  <a:lnTo>
                    <a:pt x="86" y="530"/>
                  </a:lnTo>
                  <a:lnTo>
                    <a:pt x="108" y="600"/>
                  </a:lnTo>
                  <a:lnTo>
                    <a:pt x="126" y="656"/>
                  </a:lnTo>
                  <a:lnTo>
                    <a:pt x="140" y="708"/>
                  </a:lnTo>
                  <a:lnTo>
                    <a:pt x="140" y="708"/>
                  </a:lnTo>
                  <a:lnTo>
                    <a:pt x="146" y="720"/>
                  </a:lnTo>
                  <a:lnTo>
                    <a:pt x="154" y="730"/>
                  </a:lnTo>
                  <a:lnTo>
                    <a:pt x="154" y="730"/>
                  </a:lnTo>
                  <a:lnTo>
                    <a:pt x="162" y="736"/>
                  </a:lnTo>
                  <a:lnTo>
                    <a:pt x="170" y="742"/>
                  </a:lnTo>
                  <a:lnTo>
                    <a:pt x="182" y="748"/>
                  </a:lnTo>
                  <a:lnTo>
                    <a:pt x="182" y="748"/>
                  </a:lnTo>
                  <a:lnTo>
                    <a:pt x="194" y="752"/>
                  </a:lnTo>
                  <a:lnTo>
                    <a:pt x="210" y="756"/>
                  </a:lnTo>
                  <a:lnTo>
                    <a:pt x="228" y="760"/>
                  </a:lnTo>
                  <a:lnTo>
                    <a:pt x="248" y="760"/>
                  </a:lnTo>
                  <a:lnTo>
                    <a:pt x="248" y="760"/>
                  </a:lnTo>
                  <a:lnTo>
                    <a:pt x="270" y="758"/>
                  </a:lnTo>
                  <a:lnTo>
                    <a:pt x="292" y="752"/>
                  </a:lnTo>
                  <a:lnTo>
                    <a:pt x="316" y="744"/>
                  </a:lnTo>
                  <a:lnTo>
                    <a:pt x="342" y="730"/>
                  </a:lnTo>
                  <a:lnTo>
                    <a:pt x="368" y="714"/>
                  </a:lnTo>
                  <a:lnTo>
                    <a:pt x="396" y="694"/>
                  </a:lnTo>
                  <a:lnTo>
                    <a:pt x="426" y="668"/>
                  </a:lnTo>
                  <a:lnTo>
                    <a:pt x="456" y="636"/>
                  </a:lnTo>
                  <a:lnTo>
                    <a:pt x="456" y="636"/>
                  </a:lnTo>
                  <a:lnTo>
                    <a:pt x="462" y="628"/>
                  </a:lnTo>
                  <a:lnTo>
                    <a:pt x="466" y="620"/>
                  </a:lnTo>
                  <a:lnTo>
                    <a:pt x="468" y="610"/>
                  </a:lnTo>
                  <a:lnTo>
                    <a:pt x="468" y="600"/>
                  </a:lnTo>
                  <a:lnTo>
                    <a:pt x="468" y="600"/>
                  </a:lnTo>
                  <a:lnTo>
                    <a:pt x="458" y="520"/>
                  </a:lnTo>
                  <a:lnTo>
                    <a:pt x="446" y="444"/>
                  </a:lnTo>
                  <a:lnTo>
                    <a:pt x="432" y="376"/>
                  </a:lnTo>
                  <a:lnTo>
                    <a:pt x="418" y="312"/>
                  </a:lnTo>
                  <a:lnTo>
                    <a:pt x="402" y="252"/>
                  </a:lnTo>
                  <a:lnTo>
                    <a:pt x="386" y="200"/>
                  </a:lnTo>
                  <a:lnTo>
                    <a:pt x="368" y="152"/>
                  </a:lnTo>
                  <a:lnTo>
                    <a:pt x="352" y="108"/>
                  </a:lnTo>
                  <a:lnTo>
                    <a:pt x="352" y="108"/>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7" name="文本框 16"/>
          <p:cNvSpPr txBox="1"/>
          <p:nvPr/>
        </p:nvSpPr>
        <p:spPr>
          <a:xfrm>
            <a:off x="5675304" y="2886908"/>
            <a:ext cx="5351145" cy="1938992"/>
          </a:xfrm>
          <a:prstGeom prst="rect">
            <a:avLst/>
          </a:prstGeom>
          <a:noFill/>
        </p:spPr>
        <p:txBody>
          <a:bodyPr wrap="none" rtlCol="0">
            <a:spAutoFit/>
          </a:bodyPr>
          <a:lstStyle/>
          <a:p>
            <a:r>
              <a:rPr lang="en-US" altLang="zh-CN" sz="6000" b="1">
                <a:blipFill>
                  <a:blip r:embed="rId6"/>
                  <a:stretch>
                    <a:fillRect/>
                  </a:stretch>
                </a:blipFill>
                <a:latin typeface="微软雅黑" panose="020B0503020204020204" pitchFamily="34" charset="-122"/>
                <a:ea typeface="微软雅黑" panose="020B0503020204020204" pitchFamily="34" charset="-122"/>
              </a:rPr>
              <a:t>THANKS FOR</a:t>
            </a:r>
          </a:p>
          <a:p>
            <a:r>
              <a:rPr lang="en-US" altLang="zh-CN" sz="6000" b="1">
                <a:blipFill>
                  <a:blip r:embed="rId6"/>
                  <a:stretch>
                    <a:fillRect/>
                  </a:stretch>
                </a:blipFill>
                <a:latin typeface="微软雅黑" panose="020B0503020204020204" pitchFamily="34" charset="-122"/>
                <a:ea typeface="微软雅黑" panose="020B0503020204020204" pitchFamily="34" charset="-122"/>
              </a:rPr>
              <a:t>WHATCHING</a:t>
            </a:r>
            <a:endParaRPr lang="zh-CN" altLang="en-US" sz="6000" b="1">
              <a:blipFill>
                <a:blip r:embed="rId6"/>
                <a:stretch>
                  <a:fillRect/>
                </a:stretch>
              </a:blipFill>
              <a:latin typeface="微软雅黑" panose="020B0503020204020204" pitchFamily="34" charset="-122"/>
              <a:ea typeface="微软雅黑" panose="020B0503020204020204" pitchFamily="34" charset="-122"/>
            </a:endParaRPr>
          </a:p>
        </p:txBody>
      </p:sp>
      <p:sp>
        <p:nvSpPr>
          <p:cNvPr id="18" name="任意多边形 17"/>
          <p:cNvSpPr/>
          <p:nvPr/>
        </p:nvSpPr>
        <p:spPr>
          <a:xfrm rot="16200000">
            <a:off x="8271494" y="2237924"/>
            <a:ext cx="45719" cy="5464191"/>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6"/>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Tree>
    <p:extLst>
      <p:ext uri="{BB962C8B-B14F-4D97-AF65-F5344CB8AC3E}">
        <p14:creationId xmlns:p14="http://schemas.microsoft.com/office/powerpoint/2010/main" val="3488865352"/>
      </p:ext>
    </p:extLst>
  </p:cSld>
  <p:clrMapOvr>
    <a:masterClrMapping/>
  </p:clrMapOvr>
  <p:transition spd="med" advTm="1213">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1" presetClass="entr" presetSubtype="0" fill="hold" nodeType="afterEffect">
                                  <p:childTnLst>
                                    <p:set>
                                      <p:cBhvr>
                                        <p:cTn id="7" dur="1" fill="hold">
                                          <p:stCondLst>
                                            <p:cond delay="0"/>
                                          </p:stCondLst>
                                        </p:cTn>
                                        <p:tgtEl>
                                          <p:spTgt spid="16"/>
                                        </p:tgtEl>
                                        <p:attrNameLst>
                                          <p:attrName>style.visibility</p:attrName>
                                        </p:attrNameLst>
                                      </p:cBhvr>
                                      <p:to>
                                        <p:strVal val="visible"/>
                                      </p:to>
                                    </p:set>
                                  </p:childTnLst>
                                </p:cTn>
                              </p:par>
                              <p:par>
                                <p:cTn id="8" presetID="42" presetClass="path" presetSubtype="0" accel="50000" decel="50000" fill="hold" nodeType="withEffect">
                                  <p:childTnLst>
                                    <p:animMotion origin="layout" path="M -0.19948 0.27291 L -1.875E-06 2.22222E-06" pathEditMode="relative" rAng="0" ptsTypes="AA">
                                      <p:cBhvr>
                                        <p:cTn id="9" dur="2000" fill="hold"/>
                                        <p:tgtEl>
                                          <p:spTgt spid="16"/>
                                        </p:tgtEl>
                                        <p:attrNameLst>
                                          <p:attrName>ppt_x</p:attrName>
                                          <p:attrName>ppt_y</p:attrName>
                                        </p:attrNameLst>
                                      </p:cBhvr>
                                      <p:rCtr x="9974" y="-13657"/>
                                    </p:animMotion>
                                  </p:childTnLst>
                                </p:cTn>
                              </p:par>
                            </p:childTnLst>
                          </p:cTn>
                        </p:par>
                        <p:par>
                          <p:cTn id="10" fill="hold" nodeType="withGroup">
                            <p:stCondLst>
                              <p:cond delay="2000"/>
                            </p:stCondLst>
                            <p:childTnLst>
                              <p:par>
                                <p:cTn id="11" presetID="41" presetClass="entr" presetSubtype="0" fill="hold" grpId="0" nodeType="afterEffec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nodeType="withGroup">
                            <p:stCondLst>
                              <p:cond delay="3350"/>
                            </p:stCondLst>
                            <p:childTnLst>
                              <p:par>
                                <p:cTn id="19" presetID="22" presetClass="entr" presetSubtype="8" fill="hold" grpId="1" nodeType="afterEffec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82091" y="1270585"/>
            <a:ext cx="2454518" cy="4508927"/>
          </a:xfrm>
          <a:prstGeom prst="rect">
            <a:avLst/>
          </a:prstGeom>
          <a:noFill/>
        </p:spPr>
        <p:txBody>
          <a:bodyPr wrap="none" rtlCol="0">
            <a:spAutoFit/>
          </a:bodyPr>
          <a:lstStyle/>
          <a:p>
            <a:r>
              <a:rPr lang="en-US" altLang="zh-CN" sz="28700" b="1">
                <a:blipFill>
                  <a:blip r:embed="rId3"/>
                  <a:stretch>
                    <a:fillRect/>
                  </a:stretch>
                </a:blipFill>
                <a:latin typeface="微软雅黑" panose="020B0503020204020204" pitchFamily="34" charset="-122"/>
                <a:ea typeface="微软雅黑" panose="020B0503020204020204" pitchFamily="34" charset="-122"/>
              </a:rPr>
              <a:t>1</a:t>
            </a:r>
            <a:endParaRPr lang="zh-CN" altLang="en-US" sz="28700" b="1">
              <a:blipFill>
                <a:blip r:embed="rId3"/>
                <a:stretch>
                  <a:fillRect/>
                </a:stretch>
              </a:blipFill>
              <a:latin typeface="微软雅黑" panose="020B0503020204020204" pitchFamily="34" charset="-122"/>
              <a:ea typeface="微软雅黑" panose="020B0503020204020204" pitchFamily="34" charset="-122"/>
            </a:endParaRPr>
          </a:p>
        </p:txBody>
      </p:sp>
      <p:sp>
        <p:nvSpPr>
          <p:cNvPr id="4" name="任意多边形 3"/>
          <p:cNvSpPr/>
          <p:nvPr/>
        </p:nvSpPr>
        <p:spPr>
          <a:xfrm rot="12428467" flipH="1">
            <a:off x="4720861" y="652184"/>
            <a:ext cx="74239" cy="5553631"/>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3" name="文本框 2"/>
          <p:cNvSpPr txBox="1"/>
          <p:nvPr/>
        </p:nvSpPr>
        <p:spPr>
          <a:xfrm>
            <a:off x="6641974" y="3271723"/>
            <a:ext cx="2278188" cy="1862048"/>
          </a:xfrm>
          <a:prstGeom prst="rect">
            <a:avLst/>
          </a:prstGeom>
          <a:noFill/>
        </p:spPr>
        <p:txBody>
          <a:bodyPr wrap="none" rtlCol="0">
            <a:spAutoFit/>
          </a:bodyPr>
          <a:lstStyle/>
          <a:p>
            <a:r>
              <a:rPr lang="en-US" altLang="zh-CN" sz="11500" b="1">
                <a:blipFill>
                  <a:blip r:embed="rId4"/>
                  <a:stretch>
                    <a:fillRect/>
                  </a:stretch>
                </a:blipFill>
                <a:latin typeface="微软雅黑" panose="020B0503020204020204" pitchFamily="34" charset="-122"/>
                <a:ea typeface="微软雅黑" panose="020B0503020204020204" pitchFamily="34" charset="-122"/>
              </a:rPr>
              <a:t>NE</a:t>
            </a:r>
            <a:endParaRPr lang="zh-CN" altLang="en-US" sz="11500" b="1">
              <a:blipFill>
                <a:blip r:embed="rId4"/>
                <a:stretch>
                  <a:fillRect/>
                </a:stretch>
              </a:blip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273038" y="3582828"/>
            <a:ext cx="1416051" cy="1239838"/>
            <a:chOff x="4503738" y="1963738"/>
            <a:chExt cx="1416051" cy="1239838"/>
          </a:xfrm>
        </p:grpSpPr>
        <p:sp>
          <p:nvSpPr>
            <p:cNvPr id="6" name="Oval 1283"/>
            <p:cNvSpPr>
              <a:spLocks noChangeArrowheads="1"/>
            </p:cNvSpPr>
            <p:nvPr/>
          </p:nvSpPr>
          <p:spPr bwMode="auto">
            <a:xfrm>
              <a:off x="5224463" y="2632076"/>
              <a:ext cx="30163" cy="30163"/>
            </a:xfrm>
            <a:prstGeom prst="ellipse">
              <a:avLst/>
            </a:pr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Oval 1284"/>
            <p:cNvSpPr>
              <a:spLocks noChangeArrowheads="1"/>
            </p:cNvSpPr>
            <p:nvPr/>
          </p:nvSpPr>
          <p:spPr bwMode="auto">
            <a:xfrm>
              <a:off x="4819651" y="3173413"/>
              <a:ext cx="30163" cy="30163"/>
            </a:xfrm>
            <a:prstGeom prst="ellipse">
              <a:avLst/>
            </a:pr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Oval 1285"/>
            <p:cNvSpPr>
              <a:spLocks noChangeArrowheads="1"/>
            </p:cNvSpPr>
            <p:nvPr/>
          </p:nvSpPr>
          <p:spPr bwMode="auto">
            <a:xfrm>
              <a:off x="4683126" y="2062163"/>
              <a:ext cx="30163" cy="30163"/>
            </a:xfrm>
            <a:prstGeom prst="ellipse">
              <a:avLst/>
            </a:pr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Oval 1286"/>
            <p:cNvSpPr>
              <a:spLocks noChangeArrowheads="1"/>
            </p:cNvSpPr>
            <p:nvPr/>
          </p:nvSpPr>
          <p:spPr bwMode="auto">
            <a:xfrm>
              <a:off x="4864101" y="2647951"/>
              <a:ext cx="239713" cy="239713"/>
            </a:xfrm>
            <a:prstGeom prst="ellipse">
              <a:avLst/>
            </a:pr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87"/>
            <p:cNvSpPr/>
            <p:nvPr/>
          </p:nvSpPr>
          <p:spPr bwMode="auto">
            <a:xfrm>
              <a:off x="5457826" y="1963738"/>
              <a:ext cx="330200" cy="331788"/>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288"/>
            <p:cNvSpPr/>
            <p:nvPr/>
          </p:nvSpPr>
          <p:spPr bwMode="auto">
            <a:xfrm>
              <a:off x="4646613" y="1979613"/>
              <a:ext cx="1171575" cy="1171575"/>
            </a:xfrm>
            <a:custGeom>
              <a:avLst/>
              <a:gdLst>
                <a:gd name="T0" fmla="*/ 288 w 312"/>
                <a:gd name="T1" fmla="*/ 73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288" y="73"/>
                  </a:moveTo>
                  <a:cubicBezTo>
                    <a:pt x="303" y="97"/>
                    <a:pt x="312" y="125"/>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blipFill dpi="0" rotWithShape="1">
              <a:blip r:embed="rId4">
                <a:extLst>
                  <a:ext uri="{28A0092B-C50C-407E-A947-70E740481C1C}">
                    <a14:useLocalDpi xmlns:a14="http://schemas.microsoft.com/office/drawing/2010/main" val="0"/>
                  </a:ext>
                </a:extLst>
              </a:blip>
              <a:stretch>
                <a:fillRect/>
              </a:stretch>
            </a:blipFill>
            <a:ln w="60325" cap="rnd">
              <a:solidFill>
                <a:srgbClr val="42B6A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289"/>
            <p:cNvSpPr/>
            <p:nvPr/>
          </p:nvSpPr>
          <p:spPr bwMode="auto">
            <a:xfrm>
              <a:off x="4503738" y="2208213"/>
              <a:ext cx="371475" cy="511175"/>
            </a:xfrm>
            <a:custGeom>
              <a:avLst/>
              <a:gdLst>
                <a:gd name="T0" fmla="*/ 99 w 99"/>
                <a:gd name="T1" fmla="*/ 136 h 136"/>
                <a:gd name="T2" fmla="*/ 10 w 99"/>
                <a:gd name="T3" fmla="*/ 32 h 136"/>
                <a:gd name="T4" fmla="*/ 70 w 99"/>
                <a:gd name="T5" fmla="*/ 0 h 136"/>
              </a:gdLst>
              <a:ahLst/>
              <a:cxnLst>
                <a:cxn ang="0">
                  <a:pos x="T0" y="T1"/>
                </a:cxn>
                <a:cxn ang="0">
                  <a:pos x="T2" y="T3"/>
                </a:cxn>
                <a:cxn ang="0">
                  <a:pos x="T4" y="T5"/>
                </a:cxn>
              </a:cxnLst>
              <a:rect l="0" t="0" r="r" b="b"/>
              <a:pathLst>
                <a:path w="99" h="136">
                  <a:moveTo>
                    <a:pt x="99" y="136"/>
                  </a:moveTo>
                  <a:cubicBezTo>
                    <a:pt x="37" y="103"/>
                    <a:pt x="0" y="62"/>
                    <a:pt x="10" y="32"/>
                  </a:cubicBezTo>
                  <a:cubicBezTo>
                    <a:pt x="16" y="14"/>
                    <a:pt x="38" y="3"/>
                    <a:pt x="70" y="0"/>
                  </a:cubicBezTo>
                </a:path>
              </a:pathLst>
            </a:cu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90"/>
            <p:cNvSpPr/>
            <p:nvPr/>
          </p:nvSpPr>
          <p:spPr bwMode="auto">
            <a:xfrm>
              <a:off x="5092701" y="2686051"/>
              <a:ext cx="827088" cy="269875"/>
            </a:xfrm>
            <a:custGeom>
              <a:avLst/>
              <a:gdLst>
                <a:gd name="T0" fmla="*/ 215 w 220"/>
                <a:gd name="T1" fmla="*/ 0 h 72"/>
                <a:gd name="T2" fmla="*/ 217 w 220"/>
                <a:gd name="T3" fmla="*/ 27 h 72"/>
                <a:gd name="T4" fmla="*/ 11 w 220"/>
                <a:gd name="T5" fmla="*/ 38 h 72"/>
                <a:gd name="T6" fmla="*/ 0 w 220"/>
                <a:gd name="T7" fmla="*/ 34 h 72"/>
              </a:gdLst>
              <a:ahLst/>
              <a:cxnLst>
                <a:cxn ang="0">
                  <a:pos x="T0" y="T1"/>
                </a:cxn>
                <a:cxn ang="0">
                  <a:pos x="T2" y="T3"/>
                </a:cxn>
                <a:cxn ang="0">
                  <a:pos x="T4" y="T5"/>
                </a:cxn>
                <a:cxn ang="0">
                  <a:pos x="T6" y="T7"/>
                </a:cxn>
              </a:cxnLst>
              <a:rect l="0" t="0" r="r" b="b"/>
              <a:pathLst>
                <a:path w="220" h="72">
                  <a:moveTo>
                    <a:pt x="215" y="0"/>
                  </a:moveTo>
                  <a:cubicBezTo>
                    <a:pt x="219" y="9"/>
                    <a:pt x="220" y="19"/>
                    <a:pt x="217" y="27"/>
                  </a:cubicBezTo>
                  <a:cubicBezTo>
                    <a:pt x="204" y="67"/>
                    <a:pt x="111" y="72"/>
                    <a:pt x="11" y="38"/>
                  </a:cubicBezTo>
                  <a:cubicBezTo>
                    <a:pt x="7" y="37"/>
                    <a:pt x="4" y="36"/>
                    <a:pt x="0" y="34"/>
                  </a:cubicBezTo>
                </a:path>
              </a:pathLst>
            </a:custGeom>
            <a:noFill/>
            <a:ln w="60325" cap="rnd">
              <a:solidFill>
                <a:srgbClr val="42B6A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4" name="矩形 13"/>
          <p:cNvSpPr/>
          <p:nvPr/>
        </p:nvSpPr>
        <p:spPr>
          <a:xfrm>
            <a:off x="5482589" y="2267024"/>
            <a:ext cx="3262432" cy="1015663"/>
          </a:xfrm>
          <a:prstGeom prst="rect">
            <a:avLst/>
          </a:prstGeom>
        </p:spPr>
        <p:txBody>
          <a:bodyPr wrap="none">
            <a:spAutoFit/>
          </a:bodyPr>
          <a:lstStyle/>
          <a:p>
            <a:pPr>
              <a:defRPr/>
            </a:pPr>
            <a:r>
              <a:rPr lang="zh-CN" altLang="en-US" sz="6000" b="1" kern="0" dirty="0">
                <a:solidFill>
                  <a:srgbClr val="4D78BF"/>
                </a:solidFill>
                <a:effectLst>
                  <a:glow rad="63500">
                    <a:prstClr val="white">
                      <a:lumMod val="65000"/>
                      <a:alpha val="40000"/>
                    </a:prstClr>
                  </a:glow>
                </a:effectLst>
                <a:latin typeface="微软雅黑" panose="020B0503020204020204" pitchFamily="34" charset="-122"/>
                <a:ea typeface="微软雅黑" panose="020B0503020204020204" pitchFamily="34" charset="-122"/>
              </a:rPr>
              <a:t>作品演示</a:t>
            </a:r>
          </a:p>
        </p:txBody>
      </p:sp>
    </p:spTree>
    <p:extLst>
      <p:ext uri="{BB962C8B-B14F-4D97-AF65-F5344CB8AC3E}">
        <p14:creationId xmlns:p14="http://schemas.microsoft.com/office/powerpoint/2010/main" val="1165375495"/>
      </p:ext>
    </p:extLst>
  </p:cSld>
  <p:clrMapOvr>
    <a:masterClrMapping/>
  </p:clrMapOvr>
  <p:transition spd="slow" advTm="89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
                                        </p:tgtEl>
                                        <p:attrNameLst>
                                          <p:attrName>style.visibility</p:attrName>
                                        </p:attrNameLst>
                                      </p:cBhvr>
                                      <p:to>
                                        <p:strVal val="visible"/>
                                      </p:to>
                                    </p:set>
                                    <p:anim calcmode="lin" valueType="num">
                                      <p:cBhvr>
                                        <p:cTn id="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anim calcmode="lin" valueType="num">
                                      <p:cBhvr>
                                        <p:cTn id="1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
                                        </p:tgtEl>
                                      </p:cBhvr>
                                    </p:animEffect>
                                  </p:childTnLst>
                                </p:cTn>
                              </p:par>
                            </p:childTnLst>
                          </p:cTn>
                        </p:par>
                        <p:par>
                          <p:cTn id="13" fill="hold" nodeType="withGroup">
                            <p:stCondLst>
                              <p:cond delay="500"/>
                            </p:stCondLst>
                            <p:childTnLst>
                              <p:par>
                                <p:cTn id="14" presetID="22" presetClass="entr" presetSubtype="4" fill="hold" grpId="1" nodeType="afterEffec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par>
                          <p:cTn id="17" fill="hold" nodeType="withGroup">
                            <p:stCondLst>
                              <p:cond delay="1000"/>
                            </p:stCondLst>
                            <p:childTnLst>
                              <p:par>
                                <p:cTn id="18" presetID="22" presetClass="entr" presetSubtype="8" fill="hold" grpId="3" nodeType="afterEffec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nodeType="withGroup">
                            <p:stCondLst>
                              <p:cond delay="1500"/>
                            </p:stCondLst>
                            <p:childTnLst>
                              <p:par>
                                <p:cTn id="22" presetID="2" presetClass="entr" presetSubtype="2" fill="hold" nodeType="afterEffect">
                                  <p:iterate type="lt">
                                    <p:tmPct val="26667"/>
                                  </p:iterate>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par>
                          <p:cTn id="26" fill="hold" nodeType="withGroup">
                            <p:stCondLst>
                              <p:cond delay="2000"/>
                            </p:stCondLst>
                            <p:childTnLst>
                              <p:par>
                                <p:cTn id="27" presetID="2" presetClass="entr" presetSubtype="2" fill="hold" grpId="2" nodeType="afterEffect">
                                  <p:iterate type="lt">
                                    <p:tmPct val="26667"/>
                                  </p:iterate>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animBg="1"/>
      <p:bldP spid="3" grpId="2"/>
      <p:bldP spid="14"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D7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30869" y="264526"/>
            <a:ext cx="2646878"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游戏菜单界面</a:t>
            </a:r>
          </a:p>
        </p:txBody>
      </p:sp>
      <p:sp>
        <p:nvSpPr>
          <p:cNvPr id="4" name="任意多边形 3"/>
          <p:cNvSpPr/>
          <p:nvPr/>
        </p:nvSpPr>
        <p:spPr>
          <a:xfrm rot="16200000" flipH="1">
            <a:off x="4699544" y="-919719"/>
            <a:ext cx="45719" cy="364254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a:solidFill>
                  <a:schemeClr val="bg1"/>
                </a:solidFill>
                <a:latin typeface="微软雅黑" panose="020B0503020204020204" pitchFamily="34" charset="-122"/>
                <a:ea typeface="微软雅黑" panose="020B0503020204020204" pitchFamily="34" charset="-122"/>
              </a:rPr>
              <a:t>1-1</a:t>
            </a:r>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50" name="组合 49">
            <a:extLst>
              <a:ext uri="{FF2B5EF4-FFF2-40B4-BE49-F238E27FC236}">
                <a16:creationId xmlns:a16="http://schemas.microsoft.com/office/drawing/2014/main" id="{AE5CB6A9-5C88-4DF4-BB9F-046ACFF229FC}"/>
              </a:ext>
            </a:extLst>
          </p:cNvPr>
          <p:cNvGrpSpPr/>
          <p:nvPr/>
        </p:nvGrpSpPr>
        <p:grpSpPr>
          <a:xfrm>
            <a:off x="9664090" y="4676775"/>
            <a:ext cx="2385035" cy="2076450"/>
            <a:chOff x="6518365" y="2740625"/>
            <a:chExt cx="3296535" cy="2797899"/>
          </a:xfrm>
        </p:grpSpPr>
        <p:sp>
          <p:nvSpPr>
            <p:cNvPr id="7" name="Freeform 244"/>
            <p:cNvSpPr/>
            <p:nvPr/>
          </p:nvSpPr>
          <p:spPr bwMode="auto">
            <a:xfrm>
              <a:off x="6518365" y="4291934"/>
              <a:ext cx="2705560" cy="1246590"/>
            </a:xfrm>
            <a:custGeom>
              <a:avLst/>
              <a:gdLst>
                <a:gd name="T0" fmla="*/ 42 w 124"/>
                <a:gd name="T1" fmla="*/ 0 h 57"/>
                <a:gd name="T2" fmla="*/ 8 w 124"/>
                <a:gd name="T3" fmla="*/ 0 h 57"/>
                <a:gd name="T4" fmla="*/ 0 w 124"/>
                <a:gd name="T5" fmla="*/ 8 h 57"/>
                <a:gd name="T6" fmla="*/ 0 w 124"/>
                <a:gd name="T7" fmla="*/ 49 h 57"/>
                <a:gd name="T8" fmla="*/ 8 w 124"/>
                <a:gd name="T9" fmla="*/ 57 h 57"/>
                <a:gd name="T10" fmla="*/ 124 w 124"/>
                <a:gd name="T11" fmla="*/ 57 h 57"/>
              </a:gdLst>
              <a:ahLst/>
              <a:cxnLst>
                <a:cxn ang="0">
                  <a:pos x="T0" y="T1"/>
                </a:cxn>
                <a:cxn ang="0">
                  <a:pos x="T2" y="T3"/>
                </a:cxn>
                <a:cxn ang="0">
                  <a:pos x="T4" y="T5"/>
                </a:cxn>
                <a:cxn ang="0">
                  <a:pos x="T6" y="T7"/>
                </a:cxn>
                <a:cxn ang="0">
                  <a:pos x="T8" y="T9"/>
                </a:cxn>
                <a:cxn ang="0">
                  <a:pos x="T10" y="T11"/>
                </a:cxn>
              </a:cxnLst>
              <a:rect l="0" t="0" r="r" b="b"/>
              <a:pathLst>
                <a:path w="124" h="57">
                  <a:moveTo>
                    <a:pt x="42" y="0"/>
                  </a:moveTo>
                  <a:cubicBezTo>
                    <a:pt x="8" y="0"/>
                    <a:pt x="8" y="0"/>
                    <a:pt x="8" y="0"/>
                  </a:cubicBezTo>
                  <a:cubicBezTo>
                    <a:pt x="4" y="0"/>
                    <a:pt x="0" y="4"/>
                    <a:pt x="0" y="8"/>
                  </a:cubicBezTo>
                  <a:cubicBezTo>
                    <a:pt x="0" y="49"/>
                    <a:pt x="0" y="49"/>
                    <a:pt x="0" y="49"/>
                  </a:cubicBezTo>
                  <a:cubicBezTo>
                    <a:pt x="0" y="53"/>
                    <a:pt x="4" y="57"/>
                    <a:pt x="8" y="57"/>
                  </a:cubicBezTo>
                  <a:cubicBezTo>
                    <a:pt x="124" y="57"/>
                    <a:pt x="124" y="57"/>
                    <a:pt x="124" y="57"/>
                  </a:cubicBezTo>
                </a:path>
              </a:pathLst>
            </a:custGeom>
            <a:blipFill dpi="0" rotWithShape="1">
              <a:blip r:embed="rId4">
                <a:extLst>
                  <a:ext uri="{28A0092B-C50C-407E-A947-70E740481C1C}">
                    <a14:useLocalDpi xmlns:a14="http://schemas.microsoft.com/office/drawing/2010/main" val="0"/>
                  </a:ext>
                </a:extLst>
              </a:blip>
              <a:stretch>
                <a:fillRect/>
              </a:stretch>
            </a:blipFill>
            <a:ln w="30163" cap="rnd">
              <a:no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245"/>
            <p:cNvSpPr/>
            <p:nvPr/>
          </p:nvSpPr>
          <p:spPr bwMode="auto">
            <a:xfrm>
              <a:off x="6823084" y="2805260"/>
              <a:ext cx="1791393" cy="2687091"/>
            </a:xfrm>
            <a:custGeom>
              <a:avLst/>
              <a:gdLst>
                <a:gd name="T0" fmla="*/ 80 w 82"/>
                <a:gd name="T1" fmla="*/ 40 h 123"/>
                <a:gd name="T2" fmla="*/ 44 w 82"/>
                <a:gd name="T3" fmla="*/ 3 h 123"/>
                <a:gd name="T4" fmla="*/ 32 w 82"/>
                <a:gd name="T5" fmla="*/ 3 h 123"/>
                <a:gd name="T6" fmla="*/ 3 w 82"/>
                <a:gd name="T7" fmla="*/ 32 h 123"/>
                <a:gd name="T8" fmla="*/ 3 w 82"/>
                <a:gd name="T9" fmla="*/ 44 h 123"/>
                <a:gd name="T10" fmla="*/ 82 w 82"/>
                <a:gd name="T11" fmla="*/ 123 h 123"/>
              </a:gdLst>
              <a:ahLst/>
              <a:cxnLst>
                <a:cxn ang="0">
                  <a:pos x="T0" y="T1"/>
                </a:cxn>
                <a:cxn ang="0">
                  <a:pos x="T2" y="T3"/>
                </a:cxn>
                <a:cxn ang="0">
                  <a:pos x="T4" y="T5"/>
                </a:cxn>
                <a:cxn ang="0">
                  <a:pos x="T6" y="T7"/>
                </a:cxn>
                <a:cxn ang="0">
                  <a:pos x="T8" y="T9"/>
                </a:cxn>
                <a:cxn ang="0">
                  <a:pos x="T10" y="T11"/>
                </a:cxn>
              </a:cxnLst>
              <a:rect l="0" t="0" r="r" b="b"/>
              <a:pathLst>
                <a:path w="82" h="123">
                  <a:moveTo>
                    <a:pt x="80" y="40"/>
                  </a:moveTo>
                  <a:cubicBezTo>
                    <a:pt x="44" y="3"/>
                    <a:pt x="44" y="3"/>
                    <a:pt x="44" y="3"/>
                  </a:cubicBezTo>
                  <a:cubicBezTo>
                    <a:pt x="41" y="0"/>
                    <a:pt x="35" y="0"/>
                    <a:pt x="32" y="3"/>
                  </a:cubicBezTo>
                  <a:cubicBezTo>
                    <a:pt x="3" y="32"/>
                    <a:pt x="3" y="32"/>
                    <a:pt x="3" y="32"/>
                  </a:cubicBezTo>
                  <a:cubicBezTo>
                    <a:pt x="0" y="35"/>
                    <a:pt x="0" y="41"/>
                    <a:pt x="3" y="44"/>
                  </a:cubicBezTo>
                  <a:cubicBezTo>
                    <a:pt x="82" y="123"/>
                    <a:pt x="82" y="123"/>
                    <a:pt x="82" y="123"/>
                  </a:cubicBezTo>
                </a:path>
              </a:pathLst>
            </a:custGeom>
            <a:blipFill dpi="0" rotWithShape="1">
              <a:blip r:embed="rId5">
                <a:extLst>
                  <a:ext uri="{28A0092B-C50C-407E-A947-70E740481C1C}">
                    <a14:useLocalDpi xmlns:a14="http://schemas.microsoft.com/office/drawing/2010/main" val="0"/>
                  </a:ext>
                </a:extLst>
              </a:blip>
              <a:stretch>
                <a:fillRect/>
              </a:stretch>
            </a:blipFill>
            <a:ln w="30163" cap="rnd">
              <a:no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246"/>
            <p:cNvSpPr/>
            <p:nvPr/>
          </p:nvSpPr>
          <p:spPr bwMode="auto">
            <a:xfrm>
              <a:off x="8568309" y="2740625"/>
              <a:ext cx="1246591" cy="2797899"/>
            </a:xfrm>
            <a:custGeom>
              <a:avLst/>
              <a:gdLst>
                <a:gd name="T0" fmla="*/ 49 w 57"/>
                <a:gd name="T1" fmla="*/ 128 h 128"/>
                <a:gd name="T2" fmla="*/ 57 w 57"/>
                <a:gd name="T3" fmla="*/ 120 h 128"/>
                <a:gd name="T4" fmla="*/ 57 w 57"/>
                <a:gd name="T5" fmla="*/ 8 h 128"/>
                <a:gd name="T6" fmla="*/ 49 w 57"/>
                <a:gd name="T7" fmla="*/ 0 h 128"/>
                <a:gd name="T8" fmla="*/ 8 w 57"/>
                <a:gd name="T9" fmla="*/ 0 h 128"/>
                <a:gd name="T10" fmla="*/ 0 w 57"/>
                <a:gd name="T11" fmla="*/ 8 h 128"/>
                <a:gd name="T12" fmla="*/ 0 w 57"/>
                <a:gd name="T13" fmla="*/ 120 h 128"/>
                <a:gd name="T14" fmla="*/ 8 w 57"/>
                <a:gd name="T15" fmla="*/ 128 h 128"/>
                <a:gd name="T16" fmla="*/ 49 w 5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8">
                  <a:moveTo>
                    <a:pt x="49" y="128"/>
                  </a:moveTo>
                  <a:cubicBezTo>
                    <a:pt x="54" y="128"/>
                    <a:pt x="57" y="124"/>
                    <a:pt x="57" y="120"/>
                  </a:cubicBezTo>
                  <a:cubicBezTo>
                    <a:pt x="57" y="8"/>
                    <a:pt x="57" y="8"/>
                    <a:pt x="57" y="8"/>
                  </a:cubicBezTo>
                  <a:cubicBezTo>
                    <a:pt x="57" y="4"/>
                    <a:pt x="54" y="0"/>
                    <a:pt x="49" y="0"/>
                  </a:cubicBezTo>
                  <a:cubicBezTo>
                    <a:pt x="8" y="0"/>
                    <a:pt x="8" y="0"/>
                    <a:pt x="8" y="0"/>
                  </a:cubicBezTo>
                  <a:cubicBezTo>
                    <a:pt x="4" y="0"/>
                    <a:pt x="0" y="4"/>
                    <a:pt x="0" y="8"/>
                  </a:cubicBezTo>
                  <a:cubicBezTo>
                    <a:pt x="0" y="120"/>
                    <a:pt x="0" y="120"/>
                    <a:pt x="0" y="120"/>
                  </a:cubicBezTo>
                  <a:cubicBezTo>
                    <a:pt x="0" y="124"/>
                    <a:pt x="4" y="128"/>
                    <a:pt x="8" y="128"/>
                  </a:cubicBezTo>
                  <a:lnTo>
                    <a:pt x="49" y="128"/>
                  </a:lnTo>
                  <a:close/>
                </a:path>
              </a:pathLst>
            </a:custGeom>
            <a:blipFill dpi="0" rotWithShape="1">
              <a:blip r:embed="rId3">
                <a:extLst>
                  <a:ext uri="{28A0092B-C50C-407E-A947-70E740481C1C}">
                    <a14:useLocalDpi xmlns:a14="http://schemas.microsoft.com/office/drawing/2010/main" val="0"/>
                  </a:ext>
                </a:extLst>
              </a:blip>
              <a:stretch>
                <a:fillRect/>
              </a:stretch>
            </a:blipFill>
            <a:ln w="30163" cap="rnd">
              <a:no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43" name="组合 42"/>
            <p:cNvGrpSpPr/>
            <p:nvPr/>
          </p:nvGrpSpPr>
          <p:grpSpPr>
            <a:xfrm>
              <a:off x="7050877" y="4874900"/>
              <a:ext cx="109938" cy="193839"/>
              <a:chOff x="9133496" y="2365745"/>
              <a:chExt cx="86078" cy="151770"/>
            </a:xfrm>
            <a:solidFill>
              <a:schemeClr val="bg1"/>
            </a:solidFill>
          </p:grpSpPr>
          <p:sp>
            <p:nvSpPr>
              <p:cNvPr id="44" name="Rectangle 266"/>
              <p:cNvSpPr>
                <a:spLocks noChangeArrowheads="1"/>
              </p:cNvSpPr>
              <p:nvPr/>
            </p:nvSpPr>
            <p:spPr bwMode="auto">
              <a:xfrm>
                <a:off x="9172005" y="2365745"/>
                <a:ext cx="11326" cy="1517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微软雅黑"/>
                </a:endParaRPr>
              </a:p>
            </p:txBody>
          </p:sp>
          <p:sp>
            <p:nvSpPr>
              <p:cNvPr id="45" name="Freeform 267"/>
              <p:cNvSpPr/>
              <p:nvPr/>
            </p:nvSpPr>
            <p:spPr bwMode="auto">
              <a:xfrm>
                <a:off x="9133496" y="2469946"/>
                <a:ext cx="33978" cy="36244"/>
              </a:xfrm>
              <a:custGeom>
                <a:avLst/>
                <a:gdLst>
                  <a:gd name="T0" fmla="*/ 15 w 15"/>
                  <a:gd name="T1" fmla="*/ 10 h 16"/>
                  <a:gd name="T2" fmla="*/ 5 w 15"/>
                  <a:gd name="T3" fmla="*/ 0 h 16"/>
                  <a:gd name="T4" fmla="*/ 0 w 15"/>
                  <a:gd name="T5" fmla="*/ 1 h 16"/>
                  <a:gd name="T6" fmla="*/ 15 w 15"/>
                  <a:gd name="T7" fmla="*/ 16 h 16"/>
                  <a:gd name="T8" fmla="*/ 15 w 15"/>
                  <a:gd name="T9" fmla="*/ 10 h 16"/>
                </a:gdLst>
                <a:ahLst/>
                <a:cxnLst>
                  <a:cxn ang="0">
                    <a:pos x="T0" y="T1"/>
                  </a:cxn>
                  <a:cxn ang="0">
                    <a:pos x="T2" y="T3"/>
                  </a:cxn>
                  <a:cxn ang="0">
                    <a:pos x="T4" y="T5"/>
                  </a:cxn>
                  <a:cxn ang="0">
                    <a:pos x="T6" y="T7"/>
                  </a:cxn>
                  <a:cxn ang="0">
                    <a:pos x="T8" y="T9"/>
                  </a:cxn>
                </a:cxnLst>
                <a:rect l="0" t="0" r="r" b="b"/>
                <a:pathLst>
                  <a:path w="15" h="16">
                    <a:moveTo>
                      <a:pt x="15" y="10"/>
                    </a:moveTo>
                    <a:cubicBezTo>
                      <a:pt x="10" y="9"/>
                      <a:pt x="7" y="5"/>
                      <a:pt x="5" y="0"/>
                    </a:cubicBezTo>
                    <a:cubicBezTo>
                      <a:pt x="0" y="1"/>
                      <a:pt x="0" y="1"/>
                      <a:pt x="0" y="1"/>
                    </a:cubicBezTo>
                    <a:cubicBezTo>
                      <a:pt x="2" y="10"/>
                      <a:pt x="8" y="15"/>
                      <a:pt x="15" y="16"/>
                    </a:cubicBezTo>
                    <a:lnTo>
                      <a:pt x="1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68"/>
              <p:cNvSpPr/>
              <p:nvPr/>
            </p:nvSpPr>
            <p:spPr bwMode="auto">
              <a:xfrm>
                <a:off x="9138026" y="2374806"/>
                <a:ext cx="29448" cy="67957"/>
              </a:xfrm>
              <a:custGeom>
                <a:avLst/>
                <a:gdLst>
                  <a:gd name="T0" fmla="*/ 0 w 13"/>
                  <a:gd name="T1" fmla="*/ 18 h 30"/>
                  <a:gd name="T2" fmla="*/ 13 w 13"/>
                  <a:gd name="T3" fmla="*/ 30 h 30"/>
                  <a:gd name="T4" fmla="*/ 13 w 13"/>
                  <a:gd name="T5" fmla="*/ 24 h 30"/>
                  <a:gd name="T6" fmla="*/ 5 w 13"/>
                  <a:gd name="T7" fmla="*/ 15 h 30"/>
                  <a:gd name="T8" fmla="*/ 13 w 13"/>
                  <a:gd name="T9" fmla="*/ 7 h 30"/>
                  <a:gd name="T10" fmla="*/ 13 w 13"/>
                  <a:gd name="T11" fmla="*/ 6 h 30"/>
                  <a:gd name="T12" fmla="*/ 13 w 13"/>
                  <a:gd name="T13" fmla="*/ 0 h 30"/>
                  <a:gd name="T14" fmla="*/ 11 w 13"/>
                  <a:gd name="T15" fmla="*/ 1 h 30"/>
                  <a:gd name="T16" fmla="*/ 1 w 13"/>
                  <a:gd name="T17" fmla="*/ 12 h 30"/>
                  <a:gd name="T18" fmla="*/ 0 w 13"/>
                  <a:gd name="T19" fmla="*/ 15 h 30"/>
                  <a:gd name="T20" fmla="*/ 0 w 13"/>
                  <a:gd name="T2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30">
                    <a:moveTo>
                      <a:pt x="0" y="18"/>
                    </a:moveTo>
                    <a:cubicBezTo>
                      <a:pt x="2" y="24"/>
                      <a:pt x="6" y="28"/>
                      <a:pt x="13" y="30"/>
                    </a:cubicBezTo>
                    <a:cubicBezTo>
                      <a:pt x="13" y="24"/>
                      <a:pt x="13" y="24"/>
                      <a:pt x="13" y="24"/>
                    </a:cubicBezTo>
                    <a:cubicBezTo>
                      <a:pt x="9" y="22"/>
                      <a:pt x="5" y="19"/>
                      <a:pt x="5" y="15"/>
                    </a:cubicBezTo>
                    <a:cubicBezTo>
                      <a:pt x="5" y="11"/>
                      <a:pt x="8" y="8"/>
                      <a:pt x="13" y="7"/>
                    </a:cubicBezTo>
                    <a:cubicBezTo>
                      <a:pt x="13" y="7"/>
                      <a:pt x="13" y="6"/>
                      <a:pt x="13" y="6"/>
                    </a:cubicBezTo>
                    <a:cubicBezTo>
                      <a:pt x="13" y="0"/>
                      <a:pt x="13" y="0"/>
                      <a:pt x="13" y="0"/>
                    </a:cubicBezTo>
                    <a:cubicBezTo>
                      <a:pt x="12" y="0"/>
                      <a:pt x="12" y="1"/>
                      <a:pt x="11" y="1"/>
                    </a:cubicBezTo>
                    <a:cubicBezTo>
                      <a:pt x="6" y="3"/>
                      <a:pt x="2" y="7"/>
                      <a:pt x="1" y="12"/>
                    </a:cubicBezTo>
                    <a:cubicBezTo>
                      <a:pt x="0" y="13"/>
                      <a:pt x="0" y="14"/>
                      <a:pt x="0" y="15"/>
                    </a:cubicBezTo>
                    <a:cubicBezTo>
                      <a:pt x="0" y="16"/>
                      <a:pt x="0"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69"/>
              <p:cNvSpPr/>
              <p:nvPr/>
            </p:nvSpPr>
            <p:spPr bwMode="auto">
              <a:xfrm>
                <a:off x="9187861" y="2374806"/>
                <a:ext cx="31713" cy="36244"/>
              </a:xfrm>
              <a:custGeom>
                <a:avLst/>
                <a:gdLst>
                  <a:gd name="T0" fmla="*/ 3 w 14"/>
                  <a:gd name="T1" fmla="*/ 8 h 16"/>
                  <a:gd name="T2" fmla="*/ 8 w 14"/>
                  <a:gd name="T3" fmla="*/ 16 h 16"/>
                  <a:gd name="T4" fmla="*/ 14 w 14"/>
                  <a:gd name="T5" fmla="*/ 14 h 16"/>
                  <a:gd name="T6" fmla="*/ 0 w 14"/>
                  <a:gd name="T7" fmla="*/ 0 h 16"/>
                  <a:gd name="T8" fmla="*/ 0 w 14"/>
                  <a:gd name="T9" fmla="*/ 6 h 16"/>
                  <a:gd name="T10" fmla="*/ 3 w 14"/>
                  <a:gd name="T11" fmla="*/ 8 h 16"/>
                </a:gdLst>
                <a:ahLst/>
                <a:cxnLst>
                  <a:cxn ang="0">
                    <a:pos x="T0" y="T1"/>
                  </a:cxn>
                  <a:cxn ang="0">
                    <a:pos x="T2" y="T3"/>
                  </a:cxn>
                  <a:cxn ang="0">
                    <a:pos x="T4" y="T5"/>
                  </a:cxn>
                  <a:cxn ang="0">
                    <a:pos x="T6" y="T7"/>
                  </a:cxn>
                  <a:cxn ang="0">
                    <a:pos x="T8" y="T9"/>
                  </a:cxn>
                  <a:cxn ang="0">
                    <a:pos x="T10" y="T11"/>
                  </a:cxn>
                </a:cxnLst>
                <a:rect l="0" t="0" r="r" b="b"/>
                <a:pathLst>
                  <a:path w="14" h="16">
                    <a:moveTo>
                      <a:pt x="3" y="8"/>
                    </a:moveTo>
                    <a:cubicBezTo>
                      <a:pt x="6" y="10"/>
                      <a:pt x="7" y="12"/>
                      <a:pt x="8" y="16"/>
                    </a:cubicBezTo>
                    <a:cubicBezTo>
                      <a:pt x="14" y="14"/>
                      <a:pt x="14" y="14"/>
                      <a:pt x="14" y="14"/>
                    </a:cubicBezTo>
                    <a:cubicBezTo>
                      <a:pt x="11" y="6"/>
                      <a:pt x="7" y="2"/>
                      <a:pt x="0" y="0"/>
                    </a:cubicBezTo>
                    <a:cubicBezTo>
                      <a:pt x="0" y="6"/>
                      <a:pt x="0" y="6"/>
                      <a:pt x="0" y="6"/>
                    </a:cubicBezTo>
                    <a:cubicBezTo>
                      <a:pt x="1" y="7"/>
                      <a:pt x="2"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52" name="图片 51">
            <a:extLst>
              <a:ext uri="{FF2B5EF4-FFF2-40B4-BE49-F238E27FC236}">
                <a16:creationId xmlns:a16="http://schemas.microsoft.com/office/drawing/2014/main" id="{862BA442-B3CA-4357-83D0-9DC01E16BC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1870" y="1567973"/>
            <a:ext cx="7342451" cy="3723006"/>
          </a:xfrm>
          <a:prstGeom prst="rect">
            <a:avLst/>
          </a:prstGeom>
        </p:spPr>
      </p:pic>
    </p:spTree>
    <p:extLst>
      <p:ext uri="{BB962C8B-B14F-4D97-AF65-F5344CB8AC3E}">
        <p14:creationId xmlns:p14="http://schemas.microsoft.com/office/powerpoint/2010/main" val="3635492324"/>
      </p:ext>
    </p:extLst>
  </p:cSld>
  <p:clrMapOvr>
    <a:masterClrMapping/>
  </p:clrMapOvr>
  <mc:AlternateContent xmlns:mc="http://schemas.openxmlformats.org/markup-compatibility/2006" xmlns:p14="http://schemas.microsoft.com/office/powerpoint/2010/main">
    <mc:Choice Requires="p14">
      <p:transition spd="slow" p14:dur="1250" advTm="1432">
        <p14:flip dir="r"/>
      </p:transition>
    </mc:Choice>
    <mc:Fallback xmlns:p15="http://schemas.microsoft.com/office/powerpoint/2012/main" xmlns="">
      <p:transition spd="slow" advTm="1432">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childTnLst>
                    </p:cTn>
                  </p:par>
                  <p:par>
                    <p:cTn id="5" fill="hold">
                      <p:stCondLst>
                        <p:cond delay="indefinite"/>
                      </p:stCondLst>
                      <p:childTnLst>
                        <p:par>
                          <p:cTn id="6" fill="hold">
                            <p:stCondLst>
                              <p:cond delay="0"/>
                            </p:stCondLst>
                            <p:childTnLst>
                              <p:par>
                                <p:cTn id="7" presetID="14" presetClass="entr" presetSubtype="10" fill="hold" nodeType="clickEffect">
                                  <p:stCondLst>
                                    <p:cond delay="0"/>
                                  </p:stCondLst>
                                  <p:childTnLst>
                                    <p:set>
                                      <p:cBhvr>
                                        <p:cTn id="8" dur="1" fill="hold">
                                          <p:stCondLst>
                                            <p:cond delay="0"/>
                                          </p:stCondLst>
                                        </p:cTn>
                                        <p:tgtEl>
                                          <p:spTgt spid="52"/>
                                        </p:tgtEl>
                                        <p:attrNameLst>
                                          <p:attrName>style.visibility</p:attrName>
                                        </p:attrNameLst>
                                      </p:cBhvr>
                                      <p:to>
                                        <p:strVal val="visible"/>
                                      </p:to>
                                    </p:set>
                                    <p:animEffect transition="in" filter="randombar(horizontal)">
                                      <p:cBhvr>
                                        <p:cTn id="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D7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48155" y="266977"/>
            <a:ext cx="3057247"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游戏过程中界面</a:t>
            </a:r>
          </a:p>
        </p:txBody>
      </p:sp>
      <p:sp>
        <p:nvSpPr>
          <p:cNvPr id="4" name="任意多边形 3"/>
          <p:cNvSpPr/>
          <p:nvPr/>
        </p:nvSpPr>
        <p:spPr>
          <a:xfrm rot="16200000" flipH="1">
            <a:off x="4813844" y="-1034019"/>
            <a:ext cx="45719" cy="387114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a:solidFill>
                  <a:schemeClr val="bg1"/>
                </a:solidFill>
                <a:latin typeface="微软雅黑" panose="020B0503020204020204" pitchFamily="34" charset="-122"/>
                <a:ea typeface="微软雅黑" panose="020B0503020204020204" pitchFamily="34" charset="-122"/>
              </a:rPr>
              <a:t>1-2</a:t>
            </a:r>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A3FFD894-D27B-46E0-8B08-C6148361CD13}"/>
              </a:ext>
            </a:extLst>
          </p:cNvPr>
          <p:cNvPicPr>
            <a:picLocks noChangeAspect="1"/>
          </p:cNvPicPr>
          <p:nvPr/>
        </p:nvPicPr>
        <p:blipFill>
          <a:blip r:embed="rId4"/>
          <a:stretch>
            <a:fillRect/>
          </a:stretch>
        </p:blipFill>
        <p:spPr>
          <a:xfrm>
            <a:off x="9625480" y="4562476"/>
            <a:ext cx="2389839" cy="2124154"/>
          </a:xfrm>
          <a:prstGeom prst="rect">
            <a:avLst/>
          </a:prstGeom>
        </p:spPr>
      </p:pic>
      <p:pic>
        <p:nvPicPr>
          <p:cNvPr id="15" name="图片 14">
            <a:extLst>
              <a:ext uri="{FF2B5EF4-FFF2-40B4-BE49-F238E27FC236}">
                <a16:creationId xmlns:a16="http://schemas.microsoft.com/office/drawing/2014/main" id="{8F8411CD-1D66-4A10-B65A-526C75E557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1687" y="1495312"/>
            <a:ext cx="7761631" cy="3997407"/>
          </a:xfrm>
          <a:prstGeom prst="rect">
            <a:avLst/>
          </a:prstGeom>
        </p:spPr>
      </p:pic>
    </p:spTree>
    <p:extLst>
      <p:ext uri="{BB962C8B-B14F-4D97-AF65-F5344CB8AC3E}">
        <p14:creationId xmlns:p14="http://schemas.microsoft.com/office/powerpoint/2010/main" val="1317646712"/>
      </p:ext>
    </p:extLst>
  </p:cSld>
  <p:clrMapOvr>
    <a:masterClrMapping/>
  </p:clrMapOvr>
  <mc:AlternateContent xmlns:mc="http://schemas.openxmlformats.org/markup-compatibility/2006" xmlns:p14="http://schemas.microsoft.com/office/powerpoint/2010/main">
    <mc:Choice Requires="p14">
      <p:transition spd="slow" p14:dur="1250" advTm="1372">
        <p14:switch dir="r"/>
      </p:transition>
    </mc:Choice>
    <mc:Fallback xmlns:p15="http://schemas.microsoft.com/office/powerpoint/2012/main" xmlns="">
      <p:transition spd="slow" advTm="1372">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childTnLst>
                    </p:cTn>
                  </p:par>
                  <p:par>
                    <p:cTn id="5" fill="hold">
                      <p:stCondLst>
                        <p:cond delay="indefinite"/>
                      </p:stCondLst>
                      <p:childTnLst>
                        <p:par>
                          <p:cTn id="6" fill="hold">
                            <p:stCondLst>
                              <p:cond delay="0"/>
                            </p:stCondLst>
                            <p:childTnLst>
                              <p:par>
                                <p:cTn id="7" presetID="14" presetClass="entr" presetSubtype="10" fill="hold" nodeType="click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randombar(horizontal)">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D7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72366" y="289617"/>
            <a:ext cx="2646878"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游戏结束界面</a:t>
            </a:r>
          </a:p>
        </p:txBody>
      </p:sp>
      <p:sp>
        <p:nvSpPr>
          <p:cNvPr id="4" name="任意多边形 3"/>
          <p:cNvSpPr/>
          <p:nvPr/>
        </p:nvSpPr>
        <p:spPr>
          <a:xfrm rot="16200000" flipH="1">
            <a:off x="4659296" y="-883770"/>
            <a:ext cx="50020" cy="3566346"/>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586619" y="378334"/>
            <a:ext cx="760144" cy="523220"/>
          </a:xfrm>
          <a:prstGeom prst="rect">
            <a:avLst/>
          </a:prstGeom>
          <a:noFill/>
        </p:spPr>
        <p:txBody>
          <a:bodyPr wrap="none" rtlCol="0">
            <a:spAutoFit/>
          </a:bodyPr>
          <a:lstStyle/>
          <a:p>
            <a:r>
              <a:rPr lang="en-US" altLang="zh-CN" sz="2800">
                <a:solidFill>
                  <a:schemeClr val="bg1"/>
                </a:solidFill>
                <a:latin typeface="微软雅黑" panose="020B0503020204020204" pitchFamily="34" charset="-122"/>
                <a:ea typeface="微软雅黑" panose="020B0503020204020204" pitchFamily="34" charset="-122"/>
              </a:rPr>
              <a:t>1-3</a:t>
            </a:r>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12766E2-FE7B-4A44-B318-7605C033772F}"/>
              </a:ext>
            </a:extLst>
          </p:cNvPr>
          <p:cNvPicPr>
            <a:picLocks noChangeAspect="1"/>
          </p:cNvPicPr>
          <p:nvPr/>
        </p:nvPicPr>
        <p:blipFill>
          <a:blip r:embed="rId4"/>
          <a:stretch>
            <a:fillRect/>
          </a:stretch>
        </p:blipFill>
        <p:spPr>
          <a:xfrm>
            <a:off x="9673105" y="4666017"/>
            <a:ext cx="2389839" cy="2078916"/>
          </a:xfrm>
          <a:prstGeom prst="rect">
            <a:avLst/>
          </a:prstGeom>
        </p:spPr>
      </p:pic>
      <p:pic>
        <p:nvPicPr>
          <p:cNvPr id="32" name="图片 31">
            <a:extLst>
              <a:ext uri="{FF2B5EF4-FFF2-40B4-BE49-F238E27FC236}">
                <a16:creationId xmlns:a16="http://schemas.microsoft.com/office/drawing/2014/main" id="{7BA672BB-8D08-4BFF-B6EA-7A6652401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9420" y="1367351"/>
            <a:ext cx="7293159" cy="4123297"/>
          </a:xfrm>
          <a:prstGeom prst="rect">
            <a:avLst/>
          </a:prstGeom>
        </p:spPr>
      </p:pic>
    </p:spTree>
    <p:extLst>
      <p:ext uri="{BB962C8B-B14F-4D97-AF65-F5344CB8AC3E}">
        <p14:creationId xmlns:p14="http://schemas.microsoft.com/office/powerpoint/2010/main" val="1164601285"/>
      </p:ext>
    </p:extLst>
  </p:cSld>
  <p:clrMapOvr>
    <a:masterClrMapping/>
  </p:clrMapOvr>
  <mc:AlternateContent xmlns:mc="http://schemas.openxmlformats.org/markup-compatibility/2006" xmlns:p14="http://schemas.microsoft.com/office/powerpoint/2010/main">
    <mc:Choice Requires="p14">
      <p:transition spd="slow" p14:dur="1200" advTm="1382">
        <p14:prism/>
      </p:transition>
    </mc:Choice>
    <mc:Fallback xmlns:p15="http://schemas.microsoft.com/office/powerpoint/2012/main" xmlns="">
      <p:transition spd="slow" advTm="13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38129" y="1270585"/>
            <a:ext cx="2454518" cy="4508927"/>
          </a:xfrm>
          <a:prstGeom prst="rect">
            <a:avLst/>
          </a:prstGeom>
          <a:noFill/>
        </p:spPr>
        <p:txBody>
          <a:bodyPr wrap="none" rtlCol="0">
            <a:spAutoFit/>
          </a:bodyPr>
          <a:lstStyle/>
          <a:p>
            <a:r>
              <a:rPr lang="en-US" altLang="zh-CN" sz="28700" b="1">
                <a:blipFill>
                  <a:blip r:embed="rId3"/>
                  <a:stretch>
                    <a:fillRect/>
                  </a:stretch>
                </a:blipFill>
                <a:latin typeface="微软雅黑" panose="020B0503020204020204" pitchFamily="34" charset="-122"/>
                <a:ea typeface="微软雅黑" panose="020B0503020204020204" pitchFamily="34" charset="-122"/>
              </a:rPr>
              <a:t>2</a:t>
            </a:r>
            <a:endParaRPr lang="zh-CN" altLang="en-US" sz="28700" b="1">
              <a:blipFill>
                <a:blip r:embed="rId3"/>
                <a:stretch>
                  <a:fillRect/>
                </a:stretch>
              </a:blipFill>
              <a:latin typeface="微软雅黑" panose="020B0503020204020204" pitchFamily="34" charset="-122"/>
              <a:ea typeface="微软雅黑" panose="020B0503020204020204" pitchFamily="34" charset="-122"/>
            </a:endParaRPr>
          </a:p>
        </p:txBody>
      </p:sp>
      <p:sp>
        <p:nvSpPr>
          <p:cNvPr id="4" name="任意多边形 3"/>
          <p:cNvSpPr/>
          <p:nvPr/>
        </p:nvSpPr>
        <p:spPr>
          <a:xfrm rot="12428467" flipH="1">
            <a:off x="7359947" y="637736"/>
            <a:ext cx="74239" cy="5553631"/>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blipFill>
                <a:blip r:embed="rId3"/>
                <a:stretch>
                  <a:fillRect/>
                </a:stretch>
              </a:blipFill>
              <a:ea typeface="幼圆" panose="02010509060101010101" pitchFamily="49" charset="-122"/>
            </a:endParaRPr>
          </a:p>
        </p:txBody>
      </p:sp>
      <p:sp>
        <p:nvSpPr>
          <p:cNvPr id="3" name="文本框 2"/>
          <p:cNvSpPr txBox="1"/>
          <p:nvPr/>
        </p:nvSpPr>
        <p:spPr>
          <a:xfrm>
            <a:off x="2461101" y="3360686"/>
            <a:ext cx="2724336" cy="1862048"/>
          </a:xfrm>
          <a:prstGeom prst="rect">
            <a:avLst/>
          </a:prstGeom>
          <a:noFill/>
        </p:spPr>
        <p:txBody>
          <a:bodyPr wrap="none" rtlCol="0">
            <a:spAutoFit/>
          </a:bodyPr>
          <a:lstStyle/>
          <a:p>
            <a:r>
              <a:rPr lang="en-US" altLang="zh-CN" sz="11500" b="1">
                <a:blipFill>
                  <a:blip r:embed="rId4"/>
                  <a:stretch>
                    <a:fillRect/>
                  </a:stretch>
                </a:blipFill>
                <a:latin typeface="微软雅黑" panose="020B0503020204020204" pitchFamily="34" charset="-122"/>
                <a:ea typeface="微软雅黑" panose="020B0503020204020204" pitchFamily="34" charset="-122"/>
              </a:rPr>
              <a:t>TW</a:t>
            </a:r>
            <a:endParaRPr lang="zh-CN" altLang="en-US" sz="11500" b="1">
              <a:blipFill>
                <a:blip r:embed="rId4"/>
                <a:stretch>
                  <a:fillRect/>
                </a:stretch>
              </a:blip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076387" y="3690048"/>
            <a:ext cx="1416051" cy="1239838"/>
            <a:chOff x="4503738" y="1963738"/>
            <a:chExt cx="1416051" cy="1239838"/>
          </a:xfrm>
        </p:grpSpPr>
        <p:sp>
          <p:nvSpPr>
            <p:cNvPr id="6" name="Oval 1283"/>
            <p:cNvSpPr>
              <a:spLocks noChangeArrowheads="1"/>
            </p:cNvSpPr>
            <p:nvPr/>
          </p:nvSpPr>
          <p:spPr bwMode="auto">
            <a:xfrm>
              <a:off x="5224463" y="2632076"/>
              <a:ext cx="30163" cy="3016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Oval 1284"/>
            <p:cNvSpPr>
              <a:spLocks noChangeArrowheads="1"/>
            </p:cNvSpPr>
            <p:nvPr/>
          </p:nvSpPr>
          <p:spPr bwMode="auto">
            <a:xfrm>
              <a:off x="4819651" y="3173413"/>
              <a:ext cx="30163" cy="3016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Oval 1285"/>
            <p:cNvSpPr>
              <a:spLocks noChangeArrowheads="1"/>
            </p:cNvSpPr>
            <p:nvPr/>
          </p:nvSpPr>
          <p:spPr bwMode="auto">
            <a:xfrm>
              <a:off x="4683126" y="2062163"/>
              <a:ext cx="30163" cy="3016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Oval 1286"/>
            <p:cNvSpPr>
              <a:spLocks noChangeArrowheads="1"/>
            </p:cNvSpPr>
            <p:nvPr/>
          </p:nvSpPr>
          <p:spPr bwMode="auto">
            <a:xfrm>
              <a:off x="4864101" y="2647951"/>
              <a:ext cx="239713" cy="239713"/>
            </a:xfrm>
            <a:prstGeom prst="ellipse">
              <a:avLst/>
            </a:pr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87"/>
            <p:cNvSpPr/>
            <p:nvPr/>
          </p:nvSpPr>
          <p:spPr bwMode="auto">
            <a:xfrm>
              <a:off x="5457826" y="1963738"/>
              <a:ext cx="330200" cy="331788"/>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288"/>
            <p:cNvSpPr/>
            <p:nvPr/>
          </p:nvSpPr>
          <p:spPr bwMode="auto">
            <a:xfrm>
              <a:off x="4646613" y="1979613"/>
              <a:ext cx="1171575" cy="1171575"/>
            </a:xfrm>
            <a:custGeom>
              <a:avLst/>
              <a:gdLst>
                <a:gd name="T0" fmla="*/ 288 w 312"/>
                <a:gd name="T1" fmla="*/ 73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288" y="73"/>
                  </a:moveTo>
                  <a:cubicBezTo>
                    <a:pt x="303" y="97"/>
                    <a:pt x="312" y="125"/>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blipFill dpi="0" rotWithShape="1">
              <a:blip r:embed="rId4"/>
              <a:stretch>
                <a:fillRect/>
              </a:stretch>
            </a:blipFill>
            <a:ln w="60325" cap="rnd">
              <a:solidFill>
                <a:srgbClr val="4D78BF"/>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blipFill>
                  <a:blip r:embed="rId4"/>
                  <a:stretch>
                    <a:fillRect/>
                  </a:stretch>
                </a:blipFill>
              </a:endParaRPr>
            </a:p>
          </p:txBody>
        </p:sp>
        <p:sp>
          <p:nvSpPr>
            <p:cNvPr id="12" name="Freeform 1289"/>
            <p:cNvSpPr/>
            <p:nvPr/>
          </p:nvSpPr>
          <p:spPr bwMode="auto">
            <a:xfrm>
              <a:off x="4503738" y="2208213"/>
              <a:ext cx="371475" cy="511175"/>
            </a:xfrm>
            <a:custGeom>
              <a:avLst/>
              <a:gdLst>
                <a:gd name="T0" fmla="*/ 99 w 99"/>
                <a:gd name="T1" fmla="*/ 136 h 136"/>
                <a:gd name="T2" fmla="*/ 10 w 99"/>
                <a:gd name="T3" fmla="*/ 32 h 136"/>
                <a:gd name="T4" fmla="*/ 70 w 99"/>
                <a:gd name="T5" fmla="*/ 0 h 136"/>
              </a:gdLst>
              <a:ahLst/>
              <a:cxnLst>
                <a:cxn ang="0">
                  <a:pos x="T0" y="T1"/>
                </a:cxn>
                <a:cxn ang="0">
                  <a:pos x="T2" y="T3"/>
                </a:cxn>
                <a:cxn ang="0">
                  <a:pos x="T4" y="T5"/>
                </a:cxn>
              </a:cxnLst>
              <a:rect l="0" t="0" r="r" b="b"/>
              <a:pathLst>
                <a:path w="99" h="136">
                  <a:moveTo>
                    <a:pt x="99" y="136"/>
                  </a:moveTo>
                  <a:cubicBezTo>
                    <a:pt x="37" y="103"/>
                    <a:pt x="0" y="62"/>
                    <a:pt x="10" y="32"/>
                  </a:cubicBezTo>
                  <a:cubicBezTo>
                    <a:pt x="16" y="14"/>
                    <a:pt x="38" y="3"/>
                    <a:pt x="70" y="0"/>
                  </a:cubicBezTo>
                </a:path>
              </a:pathLst>
            </a:cu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90"/>
            <p:cNvSpPr/>
            <p:nvPr/>
          </p:nvSpPr>
          <p:spPr bwMode="auto">
            <a:xfrm>
              <a:off x="5092701" y="2686051"/>
              <a:ext cx="827088" cy="269875"/>
            </a:xfrm>
            <a:custGeom>
              <a:avLst/>
              <a:gdLst>
                <a:gd name="T0" fmla="*/ 215 w 220"/>
                <a:gd name="T1" fmla="*/ 0 h 72"/>
                <a:gd name="T2" fmla="*/ 217 w 220"/>
                <a:gd name="T3" fmla="*/ 27 h 72"/>
                <a:gd name="T4" fmla="*/ 11 w 220"/>
                <a:gd name="T5" fmla="*/ 38 h 72"/>
                <a:gd name="T6" fmla="*/ 0 w 220"/>
                <a:gd name="T7" fmla="*/ 34 h 72"/>
              </a:gdLst>
              <a:ahLst/>
              <a:cxnLst>
                <a:cxn ang="0">
                  <a:pos x="T0" y="T1"/>
                </a:cxn>
                <a:cxn ang="0">
                  <a:pos x="T2" y="T3"/>
                </a:cxn>
                <a:cxn ang="0">
                  <a:pos x="T4" y="T5"/>
                </a:cxn>
                <a:cxn ang="0">
                  <a:pos x="T6" y="T7"/>
                </a:cxn>
              </a:cxnLst>
              <a:rect l="0" t="0" r="r" b="b"/>
              <a:pathLst>
                <a:path w="220" h="72">
                  <a:moveTo>
                    <a:pt x="215" y="0"/>
                  </a:moveTo>
                  <a:cubicBezTo>
                    <a:pt x="219" y="9"/>
                    <a:pt x="220" y="19"/>
                    <a:pt x="217" y="27"/>
                  </a:cubicBezTo>
                  <a:cubicBezTo>
                    <a:pt x="204" y="67"/>
                    <a:pt x="111" y="72"/>
                    <a:pt x="11" y="38"/>
                  </a:cubicBezTo>
                  <a:cubicBezTo>
                    <a:pt x="7" y="37"/>
                    <a:pt x="4" y="36"/>
                    <a:pt x="0" y="34"/>
                  </a:cubicBezTo>
                </a:path>
              </a:pathLst>
            </a:custGeom>
            <a:noFill/>
            <a:ln w="60325" cap="rnd">
              <a:solidFill>
                <a:srgbClr val="4D78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4" name="矩形 13"/>
          <p:cNvSpPr/>
          <p:nvPr/>
        </p:nvSpPr>
        <p:spPr>
          <a:xfrm>
            <a:off x="3619061" y="2398888"/>
            <a:ext cx="3286125" cy="1015663"/>
          </a:xfrm>
          <a:prstGeom prst="rect">
            <a:avLst/>
          </a:prstGeom>
        </p:spPr>
        <p:txBody>
          <a:bodyPr wrap="square">
            <a:spAutoFit/>
          </a:bodyPr>
          <a:lstStyle/>
          <a:p>
            <a:pPr algn="r">
              <a:defRPr/>
            </a:pPr>
            <a:r>
              <a:rPr lang="zh-CN" altLang="en-US" sz="6000" b="1" kern="0" dirty="0">
                <a:solidFill>
                  <a:srgbClr val="42B6A0"/>
                </a:solidFill>
                <a:effectLst>
                  <a:glow rad="63500">
                    <a:prstClr val="white">
                      <a:lumMod val="65000"/>
                      <a:alpha val="40000"/>
                    </a:prstClr>
                  </a:glow>
                </a:effectLst>
                <a:latin typeface="微软雅黑" panose="020B0503020204020204" pitchFamily="34" charset="-122"/>
                <a:ea typeface="微软雅黑" panose="020B0503020204020204" pitchFamily="34" charset="-122"/>
              </a:rPr>
              <a:t>设计过程</a:t>
            </a:r>
          </a:p>
        </p:txBody>
      </p:sp>
    </p:spTree>
    <p:extLst>
      <p:ext uri="{BB962C8B-B14F-4D97-AF65-F5344CB8AC3E}">
        <p14:creationId xmlns:p14="http://schemas.microsoft.com/office/powerpoint/2010/main" val="4230777346"/>
      </p:ext>
    </p:extLst>
  </p:cSld>
  <p:clrMapOvr>
    <a:masterClrMapping/>
  </p:clrMapOvr>
  <p:transition spd="slow" advTm="1411">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
                                        </p:tgtEl>
                                        <p:attrNameLst>
                                          <p:attrName>style.visibility</p:attrName>
                                        </p:attrNameLst>
                                      </p:cBhvr>
                                      <p:to>
                                        <p:strVal val="visible"/>
                                      </p:to>
                                    </p:set>
                                    <p:anim calcmode="lin" valueType="num">
                                      <p:cBhvr>
                                        <p:cTn id="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anim calcmode="lin" valueType="num">
                                      <p:cBhvr>
                                        <p:cTn id="1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
                                        </p:tgtEl>
                                      </p:cBhvr>
                                    </p:animEffect>
                                  </p:childTnLst>
                                </p:cTn>
                              </p:par>
                            </p:childTnLst>
                          </p:cTn>
                        </p:par>
                        <p:par>
                          <p:cTn id="13" fill="hold" nodeType="withGroup">
                            <p:stCondLst>
                              <p:cond delay="500"/>
                            </p:stCondLst>
                            <p:childTnLst>
                              <p:par>
                                <p:cTn id="14" presetID="22" presetClass="entr" presetSubtype="4" fill="hold" grpId="1" nodeType="afterEffec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par>
                          <p:cTn id="17" fill="hold" nodeType="withGroup">
                            <p:stCondLst>
                              <p:cond delay="1000"/>
                            </p:stCondLst>
                            <p:childTnLst>
                              <p:par>
                                <p:cTn id="18" presetID="22" presetClass="entr" presetSubtype="8" fill="hold" grpId="3" nodeType="afterEffec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nodeType="withGroup">
                            <p:stCondLst>
                              <p:cond delay="1500"/>
                            </p:stCondLst>
                            <p:childTnLst>
                              <p:par>
                                <p:cTn id="22" presetID="2" presetClass="entr" presetSubtype="2" fill="hold" grpId="2" nodeType="afterEffect">
                                  <p:iterate type="lt">
                                    <p:tmPct val="26667"/>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par>
                          <p:cTn id="26" fill="hold" nodeType="withGroup">
                            <p:stCondLst>
                              <p:cond delay="2133"/>
                            </p:stCondLst>
                            <p:childTnLst>
                              <p:par>
                                <p:cTn id="27" presetID="2" presetClass="entr" presetSubtype="2" fill="hold" nodeType="afterEffect">
                                  <p:iterate type="lt">
                                    <p:tmPct val="26667"/>
                                  </p:iterate>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animBg="1"/>
      <p:bldP spid="3" grpId="2"/>
      <p:bldP spid="14" grpId="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69086" y="227550"/>
            <a:ext cx="1005403"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总览</a:t>
            </a:r>
          </a:p>
        </p:txBody>
      </p:sp>
      <p:sp>
        <p:nvSpPr>
          <p:cNvPr id="4" name="任意多边形 3"/>
          <p:cNvSpPr/>
          <p:nvPr/>
        </p:nvSpPr>
        <p:spPr>
          <a:xfrm rot="16200000">
            <a:off x="4137569" y="-403463"/>
            <a:ext cx="45719" cy="251859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grpSp>
        <p:nvGrpSpPr>
          <p:cNvPr id="6" name="组合 5"/>
          <p:cNvGrpSpPr/>
          <p:nvPr/>
        </p:nvGrpSpPr>
        <p:grpSpPr>
          <a:xfrm>
            <a:off x="1340663" y="1931188"/>
            <a:ext cx="3695118" cy="2896353"/>
            <a:chOff x="3046417" y="1085852"/>
            <a:chExt cx="5999170" cy="4527560"/>
          </a:xfrm>
          <a:effectLst>
            <a:outerShdw blurRad="50800" dist="38100" dir="2700000" algn="tl" rotWithShape="0">
              <a:prstClr val="black">
                <a:alpha val="40000"/>
              </a:prstClr>
            </a:outerShdw>
          </a:effectLst>
        </p:grpSpPr>
        <p:sp>
          <p:nvSpPr>
            <p:cNvPr id="7" name="Freeform 87"/>
            <p:cNvSpPr/>
            <p:nvPr/>
          </p:nvSpPr>
          <p:spPr bwMode="auto">
            <a:xfrm>
              <a:off x="5151444" y="3087694"/>
              <a:ext cx="3443293" cy="458789"/>
            </a:xfrm>
            <a:custGeom>
              <a:avLst/>
              <a:gdLst>
                <a:gd name="T0" fmla="*/ 704 w 1607"/>
                <a:gd name="T1" fmla="*/ 116 h 214"/>
                <a:gd name="T2" fmla="*/ 0 w 1607"/>
                <a:gd name="T3" fmla="*/ 138 h 214"/>
                <a:gd name="T4" fmla="*/ 0 w 1607"/>
                <a:gd name="T5" fmla="*/ 168 h 214"/>
                <a:gd name="T6" fmla="*/ 706 w 1607"/>
                <a:gd name="T7" fmla="*/ 190 h 214"/>
                <a:gd name="T8" fmla="*/ 1529 w 1607"/>
                <a:gd name="T9" fmla="*/ 214 h 214"/>
                <a:gd name="T10" fmla="*/ 1602 w 1607"/>
                <a:gd name="T11" fmla="*/ 209 h 214"/>
                <a:gd name="T12" fmla="*/ 1607 w 1607"/>
                <a:gd name="T13" fmla="*/ 0 h 214"/>
                <a:gd name="T14" fmla="*/ 704 w 1607"/>
                <a:gd name="T15" fmla="*/ 116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7" h="214">
                  <a:moveTo>
                    <a:pt x="704" y="116"/>
                  </a:moveTo>
                  <a:cubicBezTo>
                    <a:pt x="0" y="138"/>
                    <a:pt x="0" y="138"/>
                    <a:pt x="0" y="138"/>
                  </a:cubicBezTo>
                  <a:cubicBezTo>
                    <a:pt x="0" y="168"/>
                    <a:pt x="0" y="168"/>
                    <a:pt x="0" y="168"/>
                  </a:cubicBezTo>
                  <a:cubicBezTo>
                    <a:pt x="706" y="190"/>
                    <a:pt x="706" y="190"/>
                    <a:pt x="706" y="190"/>
                  </a:cubicBezTo>
                  <a:cubicBezTo>
                    <a:pt x="1529" y="214"/>
                    <a:pt x="1529" y="214"/>
                    <a:pt x="1529" y="214"/>
                  </a:cubicBezTo>
                  <a:cubicBezTo>
                    <a:pt x="1602" y="209"/>
                    <a:pt x="1602" y="209"/>
                    <a:pt x="1602" y="209"/>
                  </a:cubicBezTo>
                  <a:cubicBezTo>
                    <a:pt x="1607" y="0"/>
                    <a:pt x="1607" y="0"/>
                    <a:pt x="1607" y="0"/>
                  </a:cubicBezTo>
                  <a:cubicBezTo>
                    <a:pt x="1607" y="0"/>
                    <a:pt x="1090" y="92"/>
                    <a:pt x="704" y="116"/>
                  </a:cubicBezTo>
                </a:path>
              </a:pathLst>
            </a:custGeom>
            <a:blipFill>
              <a:blip r:embed="rId4"/>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8"/>
            <p:cNvSpPr/>
            <p:nvPr/>
          </p:nvSpPr>
          <p:spPr bwMode="auto">
            <a:xfrm>
              <a:off x="5151444" y="3503619"/>
              <a:ext cx="3582993" cy="1477966"/>
            </a:xfrm>
            <a:custGeom>
              <a:avLst/>
              <a:gdLst>
                <a:gd name="T0" fmla="*/ 1251 w 1672"/>
                <a:gd name="T1" fmla="*/ 184 h 690"/>
                <a:gd name="T2" fmla="*/ 876 w 1672"/>
                <a:gd name="T3" fmla="*/ 66 h 690"/>
                <a:gd name="T4" fmla="*/ 286 w 1672"/>
                <a:gd name="T5" fmla="*/ 17 h 690"/>
                <a:gd name="T6" fmla="*/ 0 w 1672"/>
                <a:gd name="T7" fmla="*/ 0 h 690"/>
                <a:gd name="T8" fmla="*/ 0 w 1672"/>
                <a:gd name="T9" fmla="*/ 25 h 690"/>
                <a:gd name="T10" fmla="*/ 287 w 1672"/>
                <a:gd name="T11" fmla="*/ 40 h 690"/>
                <a:gd name="T12" fmla="*/ 835 w 1672"/>
                <a:gd name="T13" fmla="*/ 121 h 690"/>
                <a:gd name="T14" fmla="*/ 1485 w 1672"/>
                <a:gd name="T15" fmla="*/ 598 h 690"/>
                <a:gd name="T16" fmla="*/ 1652 w 1672"/>
                <a:gd name="T17" fmla="*/ 686 h 690"/>
                <a:gd name="T18" fmla="*/ 1672 w 1672"/>
                <a:gd name="T19" fmla="*/ 391 h 690"/>
                <a:gd name="T20" fmla="*/ 1251 w 1672"/>
                <a:gd name="T21" fmla="*/ 184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2" h="690">
                  <a:moveTo>
                    <a:pt x="1251" y="184"/>
                  </a:moveTo>
                  <a:cubicBezTo>
                    <a:pt x="1047" y="98"/>
                    <a:pt x="876" y="66"/>
                    <a:pt x="876" y="66"/>
                  </a:cubicBezTo>
                  <a:cubicBezTo>
                    <a:pt x="712" y="24"/>
                    <a:pt x="286" y="17"/>
                    <a:pt x="286" y="17"/>
                  </a:cubicBezTo>
                  <a:cubicBezTo>
                    <a:pt x="0" y="0"/>
                    <a:pt x="0" y="0"/>
                    <a:pt x="0" y="0"/>
                  </a:cubicBezTo>
                  <a:cubicBezTo>
                    <a:pt x="0" y="25"/>
                    <a:pt x="0" y="25"/>
                    <a:pt x="0" y="25"/>
                  </a:cubicBezTo>
                  <a:cubicBezTo>
                    <a:pt x="287" y="40"/>
                    <a:pt x="287" y="40"/>
                    <a:pt x="287" y="40"/>
                  </a:cubicBezTo>
                  <a:cubicBezTo>
                    <a:pt x="684" y="66"/>
                    <a:pt x="835" y="121"/>
                    <a:pt x="835" y="121"/>
                  </a:cubicBezTo>
                  <a:cubicBezTo>
                    <a:pt x="1038" y="197"/>
                    <a:pt x="1313" y="435"/>
                    <a:pt x="1485" y="598"/>
                  </a:cubicBezTo>
                  <a:cubicBezTo>
                    <a:pt x="1583" y="690"/>
                    <a:pt x="1652" y="686"/>
                    <a:pt x="1652" y="686"/>
                  </a:cubicBezTo>
                  <a:cubicBezTo>
                    <a:pt x="1672" y="391"/>
                    <a:pt x="1672" y="391"/>
                    <a:pt x="1672" y="391"/>
                  </a:cubicBezTo>
                  <a:lnTo>
                    <a:pt x="1251" y="184"/>
                  </a:lnTo>
                  <a:close/>
                </a:path>
              </a:pathLst>
            </a:custGeom>
            <a:blipFill>
              <a:blip r:embed="rId5"/>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9"/>
            <p:cNvSpPr/>
            <p:nvPr/>
          </p:nvSpPr>
          <p:spPr bwMode="auto">
            <a:xfrm>
              <a:off x="5151444" y="3438532"/>
              <a:ext cx="3171830" cy="698501"/>
            </a:xfrm>
            <a:custGeom>
              <a:avLst/>
              <a:gdLst>
                <a:gd name="T0" fmla="*/ 0 w 1480"/>
                <a:gd name="T1" fmla="*/ 0 h 326"/>
                <a:gd name="T2" fmla="*/ 0 w 1480"/>
                <a:gd name="T3" fmla="*/ 31 h 326"/>
                <a:gd name="T4" fmla="*/ 726 w 1480"/>
                <a:gd name="T5" fmla="*/ 76 h 326"/>
                <a:gd name="T6" fmla="*/ 1382 w 1480"/>
                <a:gd name="T7" fmla="*/ 285 h 326"/>
                <a:gd name="T8" fmla="*/ 1471 w 1480"/>
                <a:gd name="T9" fmla="*/ 316 h 326"/>
                <a:gd name="T10" fmla="*/ 1480 w 1480"/>
                <a:gd name="T11" fmla="*/ 45 h 326"/>
                <a:gd name="T12" fmla="*/ 0 w 1480"/>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480" h="326">
                  <a:moveTo>
                    <a:pt x="0" y="0"/>
                  </a:moveTo>
                  <a:cubicBezTo>
                    <a:pt x="0" y="31"/>
                    <a:pt x="0" y="31"/>
                    <a:pt x="0" y="31"/>
                  </a:cubicBezTo>
                  <a:cubicBezTo>
                    <a:pt x="726" y="76"/>
                    <a:pt x="726" y="76"/>
                    <a:pt x="726" y="76"/>
                  </a:cubicBezTo>
                  <a:cubicBezTo>
                    <a:pt x="1000" y="98"/>
                    <a:pt x="1244" y="210"/>
                    <a:pt x="1382" y="285"/>
                  </a:cubicBezTo>
                  <a:cubicBezTo>
                    <a:pt x="1457" y="326"/>
                    <a:pt x="1471" y="316"/>
                    <a:pt x="1471" y="316"/>
                  </a:cubicBezTo>
                  <a:cubicBezTo>
                    <a:pt x="1480" y="45"/>
                    <a:pt x="1480" y="45"/>
                    <a:pt x="1480" y="45"/>
                  </a:cubicBezTo>
                  <a:lnTo>
                    <a:pt x="0" y="0"/>
                  </a:lnTo>
                  <a:close/>
                </a:path>
              </a:pathLst>
            </a:custGeom>
            <a:blipFill>
              <a:blip r:embed="rId6"/>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0"/>
            <p:cNvSpPr/>
            <p:nvPr/>
          </p:nvSpPr>
          <p:spPr bwMode="auto">
            <a:xfrm>
              <a:off x="5151444" y="2598743"/>
              <a:ext cx="3367092" cy="795340"/>
            </a:xfrm>
            <a:custGeom>
              <a:avLst/>
              <a:gdLst>
                <a:gd name="T0" fmla="*/ 1491 w 1571"/>
                <a:gd name="T1" fmla="*/ 0 h 371"/>
                <a:gd name="T2" fmla="*/ 726 w 1571"/>
                <a:gd name="T3" fmla="*/ 287 h 371"/>
                <a:gd name="T4" fmla="*/ 0 w 1571"/>
                <a:gd name="T5" fmla="*/ 343 h 371"/>
                <a:gd name="T6" fmla="*/ 0 w 1571"/>
                <a:gd name="T7" fmla="*/ 371 h 371"/>
                <a:gd name="T8" fmla="*/ 550 w 1571"/>
                <a:gd name="T9" fmla="*/ 361 h 371"/>
                <a:gd name="T10" fmla="*/ 1571 w 1571"/>
                <a:gd name="T11" fmla="*/ 245 h 371"/>
                <a:gd name="T12" fmla="*/ 1491 w 1571"/>
                <a:gd name="T13" fmla="*/ 0 h 371"/>
              </a:gdLst>
              <a:ahLst/>
              <a:cxnLst>
                <a:cxn ang="0">
                  <a:pos x="T0" y="T1"/>
                </a:cxn>
                <a:cxn ang="0">
                  <a:pos x="T2" y="T3"/>
                </a:cxn>
                <a:cxn ang="0">
                  <a:pos x="T4" y="T5"/>
                </a:cxn>
                <a:cxn ang="0">
                  <a:pos x="T6" y="T7"/>
                </a:cxn>
                <a:cxn ang="0">
                  <a:pos x="T8" y="T9"/>
                </a:cxn>
                <a:cxn ang="0">
                  <a:pos x="T10" y="T11"/>
                </a:cxn>
                <a:cxn ang="0">
                  <a:pos x="T12" y="T13"/>
                </a:cxn>
              </a:cxnLst>
              <a:rect l="0" t="0" r="r" b="b"/>
              <a:pathLst>
                <a:path w="1571" h="371">
                  <a:moveTo>
                    <a:pt x="1491" y="0"/>
                  </a:moveTo>
                  <a:cubicBezTo>
                    <a:pt x="1491" y="0"/>
                    <a:pt x="1040" y="255"/>
                    <a:pt x="726" y="287"/>
                  </a:cubicBezTo>
                  <a:cubicBezTo>
                    <a:pt x="726" y="287"/>
                    <a:pt x="451" y="323"/>
                    <a:pt x="0" y="343"/>
                  </a:cubicBezTo>
                  <a:cubicBezTo>
                    <a:pt x="0" y="371"/>
                    <a:pt x="0" y="371"/>
                    <a:pt x="0" y="371"/>
                  </a:cubicBezTo>
                  <a:cubicBezTo>
                    <a:pt x="159" y="368"/>
                    <a:pt x="408" y="363"/>
                    <a:pt x="550" y="361"/>
                  </a:cubicBezTo>
                  <a:cubicBezTo>
                    <a:pt x="1064" y="334"/>
                    <a:pt x="1571" y="245"/>
                    <a:pt x="1571" y="245"/>
                  </a:cubicBezTo>
                  <a:lnTo>
                    <a:pt x="1491" y="0"/>
                  </a:lnTo>
                  <a:close/>
                </a:path>
              </a:pathLst>
            </a:custGeom>
            <a:blipFill>
              <a:blip r:embed="rId6"/>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1"/>
            <p:cNvSpPr/>
            <p:nvPr/>
          </p:nvSpPr>
          <p:spPr bwMode="auto">
            <a:xfrm>
              <a:off x="5151444" y="1352553"/>
              <a:ext cx="3527430" cy="1916117"/>
            </a:xfrm>
            <a:custGeom>
              <a:avLst/>
              <a:gdLst>
                <a:gd name="T0" fmla="*/ 1354 w 1646"/>
                <a:gd name="T1" fmla="*/ 0 h 895"/>
                <a:gd name="T2" fmla="*/ 821 w 1646"/>
                <a:gd name="T3" fmla="*/ 718 h 895"/>
                <a:gd name="T4" fmla="*/ 195 w 1646"/>
                <a:gd name="T5" fmla="*/ 846 h 895"/>
                <a:gd name="T6" fmla="*/ 0 w 1646"/>
                <a:gd name="T7" fmla="*/ 863 h 895"/>
                <a:gd name="T8" fmla="*/ 0 w 1646"/>
                <a:gd name="T9" fmla="*/ 895 h 895"/>
                <a:gd name="T10" fmla="*/ 194 w 1646"/>
                <a:gd name="T11" fmla="*/ 885 h 895"/>
                <a:gd name="T12" fmla="*/ 874 w 1646"/>
                <a:gd name="T13" fmla="*/ 779 h 895"/>
                <a:gd name="T14" fmla="*/ 1646 w 1646"/>
                <a:gd name="T15" fmla="*/ 164 h 895"/>
                <a:gd name="T16" fmla="*/ 1354 w 1646"/>
                <a:gd name="T17"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6" h="895">
                  <a:moveTo>
                    <a:pt x="1354" y="0"/>
                  </a:moveTo>
                  <a:cubicBezTo>
                    <a:pt x="1354" y="0"/>
                    <a:pt x="1024" y="570"/>
                    <a:pt x="821" y="718"/>
                  </a:cubicBezTo>
                  <a:cubicBezTo>
                    <a:pt x="821" y="718"/>
                    <a:pt x="705" y="816"/>
                    <a:pt x="195" y="846"/>
                  </a:cubicBezTo>
                  <a:cubicBezTo>
                    <a:pt x="0" y="863"/>
                    <a:pt x="0" y="863"/>
                    <a:pt x="0" y="863"/>
                  </a:cubicBezTo>
                  <a:cubicBezTo>
                    <a:pt x="0" y="895"/>
                    <a:pt x="0" y="895"/>
                    <a:pt x="0" y="895"/>
                  </a:cubicBezTo>
                  <a:cubicBezTo>
                    <a:pt x="194" y="885"/>
                    <a:pt x="194" y="885"/>
                    <a:pt x="194" y="885"/>
                  </a:cubicBezTo>
                  <a:cubicBezTo>
                    <a:pt x="194" y="885"/>
                    <a:pt x="682" y="877"/>
                    <a:pt x="874" y="779"/>
                  </a:cubicBezTo>
                  <a:cubicBezTo>
                    <a:pt x="874" y="779"/>
                    <a:pt x="1338" y="484"/>
                    <a:pt x="1646" y="164"/>
                  </a:cubicBezTo>
                  <a:lnTo>
                    <a:pt x="1354" y="0"/>
                  </a:lnTo>
                  <a:close/>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2"/>
            <p:cNvSpPr/>
            <p:nvPr/>
          </p:nvSpPr>
          <p:spPr bwMode="auto">
            <a:xfrm>
              <a:off x="5151444" y="1741492"/>
              <a:ext cx="3689354" cy="1593853"/>
            </a:xfrm>
            <a:custGeom>
              <a:avLst/>
              <a:gdLst>
                <a:gd name="T0" fmla="*/ 1646 w 1722"/>
                <a:gd name="T1" fmla="*/ 45 h 744"/>
                <a:gd name="T2" fmla="*/ 1569 w 1722"/>
                <a:gd name="T3" fmla="*/ 44 h 744"/>
                <a:gd name="T4" fmla="*/ 836 w 1722"/>
                <a:gd name="T5" fmla="*/ 614 h 744"/>
                <a:gd name="T6" fmla="*/ 288 w 1722"/>
                <a:gd name="T7" fmla="*/ 695 h 744"/>
                <a:gd name="T8" fmla="*/ 0 w 1722"/>
                <a:gd name="T9" fmla="*/ 712 h 744"/>
                <a:gd name="T10" fmla="*/ 0 w 1722"/>
                <a:gd name="T11" fmla="*/ 744 h 744"/>
                <a:gd name="T12" fmla="*/ 286 w 1722"/>
                <a:gd name="T13" fmla="*/ 728 h 744"/>
                <a:gd name="T14" fmla="*/ 853 w 1722"/>
                <a:gd name="T15" fmla="*/ 670 h 744"/>
                <a:gd name="T16" fmla="*/ 1221 w 1722"/>
                <a:gd name="T17" fmla="*/ 541 h 744"/>
                <a:gd name="T18" fmla="*/ 1722 w 1722"/>
                <a:gd name="T19" fmla="*/ 302 h 744"/>
                <a:gd name="T20" fmla="*/ 1646 w 1722"/>
                <a:gd name="T21" fmla="*/ 45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2" h="744">
                  <a:moveTo>
                    <a:pt x="1646" y="45"/>
                  </a:moveTo>
                  <a:cubicBezTo>
                    <a:pt x="1646" y="45"/>
                    <a:pt x="1618" y="0"/>
                    <a:pt x="1569" y="44"/>
                  </a:cubicBezTo>
                  <a:cubicBezTo>
                    <a:pt x="1407" y="188"/>
                    <a:pt x="1036" y="511"/>
                    <a:pt x="836" y="614"/>
                  </a:cubicBezTo>
                  <a:cubicBezTo>
                    <a:pt x="836" y="614"/>
                    <a:pt x="661" y="680"/>
                    <a:pt x="288" y="695"/>
                  </a:cubicBezTo>
                  <a:cubicBezTo>
                    <a:pt x="0" y="712"/>
                    <a:pt x="0" y="712"/>
                    <a:pt x="0" y="712"/>
                  </a:cubicBezTo>
                  <a:cubicBezTo>
                    <a:pt x="0" y="744"/>
                    <a:pt x="0" y="744"/>
                    <a:pt x="0" y="744"/>
                  </a:cubicBezTo>
                  <a:cubicBezTo>
                    <a:pt x="286" y="728"/>
                    <a:pt x="286" y="728"/>
                    <a:pt x="286" y="728"/>
                  </a:cubicBezTo>
                  <a:cubicBezTo>
                    <a:pt x="286" y="728"/>
                    <a:pt x="689" y="712"/>
                    <a:pt x="853" y="670"/>
                  </a:cubicBezTo>
                  <a:cubicBezTo>
                    <a:pt x="853" y="670"/>
                    <a:pt x="1018" y="627"/>
                    <a:pt x="1221" y="541"/>
                  </a:cubicBezTo>
                  <a:cubicBezTo>
                    <a:pt x="1722" y="302"/>
                    <a:pt x="1722" y="302"/>
                    <a:pt x="1722" y="302"/>
                  </a:cubicBezTo>
                  <a:lnTo>
                    <a:pt x="1646" y="45"/>
                  </a:lnTo>
                  <a:close/>
                </a:path>
              </a:pathLst>
            </a:custGeom>
            <a:blipFill>
              <a:blip r:embed="rId5"/>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93"/>
            <p:cNvSpPr>
              <a:spLocks noChangeArrowheads="1"/>
            </p:cNvSpPr>
            <p:nvPr/>
          </p:nvSpPr>
          <p:spPr bwMode="auto">
            <a:xfrm>
              <a:off x="8248661" y="2547943"/>
              <a:ext cx="573089" cy="573089"/>
            </a:xfrm>
            <a:prstGeom prst="ellipse">
              <a:avLst/>
            </a:prstGeom>
            <a:blipFill>
              <a:blip r:embed="rId6"/>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94"/>
            <p:cNvSpPr>
              <a:spLocks noChangeArrowheads="1"/>
            </p:cNvSpPr>
            <p:nvPr/>
          </p:nvSpPr>
          <p:spPr bwMode="auto">
            <a:xfrm>
              <a:off x="8027999" y="1085852"/>
              <a:ext cx="760414" cy="758826"/>
            </a:xfrm>
            <a:prstGeom prst="ellipse">
              <a:avLst/>
            </a:pr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 name="Oval 95"/>
            <p:cNvSpPr>
              <a:spLocks noChangeArrowheads="1"/>
            </p:cNvSpPr>
            <p:nvPr/>
          </p:nvSpPr>
          <p:spPr bwMode="auto">
            <a:xfrm>
              <a:off x="8077211" y="3519495"/>
              <a:ext cx="669926" cy="668340"/>
            </a:xfrm>
            <a:prstGeom prst="ellipse">
              <a:avLst/>
            </a:prstGeom>
            <a:blipFill>
              <a:blip r:embed="rId6"/>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6" name="Oval 96"/>
            <p:cNvSpPr>
              <a:spLocks noChangeArrowheads="1"/>
            </p:cNvSpPr>
            <p:nvPr/>
          </p:nvSpPr>
          <p:spPr bwMode="auto">
            <a:xfrm>
              <a:off x="8353436" y="4333884"/>
              <a:ext cx="638176" cy="638176"/>
            </a:xfrm>
            <a:prstGeom prst="ellipse">
              <a:avLst/>
            </a:prstGeom>
            <a:blipFill>
              <a:blip r:embed="rId5"/>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7"/>
            <p:cNvSpPr/>
            <p:nvPr/>
          </p:nvSpPr>
          <p:spPr bwMode="auto">
            <a:xfrm>
              <a:off x="5100645" y="3552832"/>
              <a:ext cx="3533780" cy="1914529"/>
            </a:xfrm>
            <a:custGeom>
              <a:avLst/>
              <a:gdLst>
                <a:gd name="T0" fmla="*/ 904 w 1649"/>
                <a:gd name="T1" fmla="*/ 117 h 894"/>
                <a:gd name="T2" fmla="*/ 224 w 1649"/>
                <a:gd name="T3" fmla="*/ 10 h 894"/>
                <a:gd name="T4" fmla="*/ 24 w 1649"/>
                <a:gd name="T5" fmla="*/ 0 h 894"/>
                <a:gd name="T6" fmla="*/ 0 w 1649"/>
                <a:gd name="T7" fmla="*/ 32 h 894"/>
                <a:gd name="T8" fmla="*/ 225 w 1649"/>
                <a:gd name="T9" fmla="*/ 49 h 894"/>
                <a:gd name="T10" fmla="*/ 850 w 1649"/>
                <a:gd name="T11" fmla="*/ 177 h 894"/>
                <a:gd name="T12" fmla="*/ 1387 w 1649"/>
                <a:gd name="T13" fmla="*/ 894 h 894"/>
                <a:gd name="T14" fmla="*/ 1649 w 1649"/>
                <a:gd name="T15" fmla="*/ 681 h 894"/>
                <a:gd name="T16" fmla="*/ 904 w 1649"/>
                <a:gd name="T17" fmla="*/ 117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9" h="894">
                  <a:moveTo>
                    <a:pt x="904" y="117"/>
                  </a:moveTo>
                  <a:cubicBezTo>
                    <a:pt x="741" y="33"/>
                    <a:pt x="224" y="10"/>
                    <a:pt x="224" y="10"/>
                  </a:cubicBezTo>
                  <a:cubicBezTo>
                    <a:pt x="24" y="0"/>
                    <a:pt x="24" y="0"/>
                    <a:pt x="24" y="0"/>
                  </a:cubicBezTo>
                  <a:cubicBezTo>
                    <a:pt x="0" y="32"/>
                    <a:pt x="0" y="32"/>
                    <a:pt x="0" y="32"/>
                  </a:cubicBezTo>
                  <a:cubicBezTo>
                    <a:pt x="225" y="49"/>
                    <a:pt x="225" y="49"/>
                    <a:pt x="225" y="49"/>
                  </a:cubicBezTo>
                  <a:cubicBezTo>
                    <a:pt x="735" y="79"/>
                    <a:pt x="850" y="177"/>
                    <a:pt x="850" y="177"/>
                  </a:cubicBezTo>
                  <a:cubicBezTo>
                    <a:pt x="1054" y="325"/>
                    <a:pt x="1387" y="894"/>
                    <a:pt x="1387" y="894"/>
                  </a:cubicBezTo>
                  <a:cubicBezTo>
                    <a:pt x="1649" y="681"/>
                    <a:pt x="1649" y="681"/>
                    <a:pt x="1649" y="681"/>
                  </a:cubicBezTo>
                  <a:cubicBezTo>
                    <a:pt x="1291" y="256"/>
                    <a:pt x="904" y="117"/>
                    <a:pt x="904" y="117"/>
                  </a:cubicBezTo>
                </a:path>
              </a:pathLst>
            </a:cu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8" name="Oval 98"/>
            <p:cNvSpPr>
              <a:spLocks noChangeArrowheads="1"/>
            </p:cNvSpPr>
            <p:nvPr/>
          </p:nvSpPr>
          <p:spPr bwMode="auto">
            <a:xfrm>
              <a:off x="7993074" y="4872047"/>
              <a:ext cx="741364" cy="741365"/>
            </a:xfrm>
            <a:prstGeom prst="ellipse">
              <a:avLst/>
            </a:prstGeom>
            <a:blipFill>
              <a:blip r:embed="rId3"/>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99"/>
            <p:cNvSpPr>
              <a:spLocks noChangeArrowheads="1"/>
            </p:cNvSpPr>
            <p:nvPr/>
          </p:nvSpPr>
          <p:spPr bwMode="auto">
            <a:xfrm>
              <a:off x="8391536" y="1763716"/>
              <a:ext cx="654051" cy="650876"/>
            </a:xfrm>
            <a:prstGeom prst="ellipse">
              <a:avLst/>
            </a:prstGeom>
            <a:blipFill>
              <a:blip r:embed="rId5"/>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00"/>
            <p:cNvSpPr>
              <a:spLocks noChangeArrowheads="1"/>
            </p:cNvSpPr>
            <p:nvPr/>
          </p:nvSpPr>
          <p:spPr bwMode="auto">
            <a:xfrm>
              <a:off x="8361374" y="3113094"/>
              <a:ext cx="433389" cy="434976"/>
            </a:xfrm>
            <a:prstGeom prst="ellipse">
              <a:avLst/>
            </a:prstGeom>
            <a:blipFill>
              <a:blip r:embed="rId4"/>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3046417" y="2984506"/>
              <a:ext cx="2379666" cy="893765"/>
              <a:chOff x="3046413" y="2984500"/>
              <a:chExt cx="2379663" cy="893763"/>
            </a:xfrm>
          </p:grpSpPr>
          <p:sp>
            <p:nvSpPr>
              <p:cNvPr id="47" name="Freeform 101"/>
              <p:cNvSpPr>
                <a:spLocks noEditPoints="1"/>
              </p:cNvSpPr>
              <p:nvPr/>
            </p:nvSpPr>
            <p:spPr bwMode="auto">
              <a:xfrm>
                <a:off x="3046413" y="2984500"/>
                <a:ext cx="2379663" cy="893763"/>
              </a:xfrm>
              <a:custGeom>
                <a:avLst/>
                <a:gdLst>
                  <a:gd name="T0" fmla="*/ 7 w 1111"/>
                  <a:gd name="T1" fmla="*/ 265 h 417"/>
                  <a:gd name="T2" fmla="*/ 93 w 1111"/>
                  <a:gd name="T3" fmla="*/ 291 h 417"/>
                  <a:gd name="T4" fmla="*/ 169 w 1111"/>
                  <a:gd name="T5" fmla="*/ 295 h 417"/>
                  <a:gd name="T6" fmla="*/ 171 w 1111"/>
                  <a:gd name="T7" fmla="*/ 295 h 417"/>
                  <a:gd name="T8" fmla="*/ 199 w 1111"/>
                  <a:gd name="T9" fmla="*/ 295 h 417"/>
                  <a:gd name="T10" fmla="*/ 418 w 1111"/>
                  <a:gd name="T11" fmla="*/ 295 h 417"/>
                  <a:gd name="T12" fmla="*/ 681 w 1111"/>
                  <a:gd name="T13" fmla="*/ 417 h 417"/>
                  <a:gd name="T14" fmla="*/ 809 w 1111"/>
                  <a:gd name="T15" fmla="*/ 417 h 417"/>
                  <a:gd name="T16" fmla="*/ 658 w 1111"/>
                  <a:gd name="T17" fmla="*/ 295 h 417"/>
                  <a:gd name="T18" fmla="*/ 785 w 1111"/>
                  <a:gd name="T19" fmla="*/ 295 h 417"/>
                  <a:gd name="T20" fmla="*/ 983 w 1111"/>
                  <a:gd name="T21" fmla="*/ 290 h 417"/>
                  <a:gd name="T22" fmla="*/ 1025 w 1111"/>
                  <a:gd name="T23" fmla="*/ 195 h 417"/>
                  <a:gd name="T24" fmla="*/ 1047 w 1111"/>
                  <a:gd name="T25" fmla="*/ 146 h 417"/>
                  <a:gd name="T26" fmla="*/ 1051 w 1111"/>
                  <a:gd name="T27" fmla="*/ 138 h 417"/>
                  <a:gd name="T28" fmla="*/ 1061 w 1111"/>
                  <a:gd name="T29" fmla="*/ 143 h 417"/>
                  <a:gd name="T30" fmla="*/ 1109 w 1111"/>
                  <a:gd name="T31" fmla="*/ 143 h 417"/>
                  <a:gd name="T32" fmla="*/ 1067 w 1111"/>
                  <a:gd name="T33" fmla="*/ 102 h 417"/>
                  <a:gd name="T34" fmla="*/ 1071 w 1111"/>
                  <a:gd name="T35" fmla="*/ 93 h 417"/>
                  <a:gd name="T36" fmla="*/ 1107 w 1111"/>
                  <a:gd name="T37" fmla="*/ 12 h 417"/>
                  <a:gd name="T38" fmla="*/ 1111 w 1111"/>
                  <a:gd name="T39" fmla="*/ 0 h 417"/>
                  <a:gd name="T40" fmla="*/ 1024 w 1111"/>
                  <a:gd name="T41" fmla="*/ 0 h 417"/>
                  <a:gd name="T42" fmla="*/ 978 w 1111"/>
                  <a:gd name="T43" fmla="*/ 42 h 417"/>
                  <a:gd name="T44" fmla="*/ 950 w 1111"/>
                  <a:gd name="T45" fmla="*/ 69 h 417"/>
                  <a:gd name="T46" fmla="*/ 895 w 1111"/>
                  <a:gd name="T47" fmla="*/ 122 h 417"/>
                  <a:gd name="T48" fmla="*/ 570 w 1111"/>
                  <a:gd name="T49" fmla="*/ 122 h 417"/>
                  <a:gd name="T50" fmla="*/ 608 w 1111"/>
                  <a:gd name="T51" fmla="*/ 54 h 417"/>
                  <a:gd name="T52" fmla="*/ 514 w 1111"/>
                  <a:gd name="T53" fmla="*/ 54 h 417"/>
                  <a:gd name="T54" fmla="*/ 411 w 1111"/>
                  <a:gd name="T55" fmla="*/ 122 h 417"/>
                  <a:gd name="T56" fmla="*/ 244 w 1111"/>
                  <a:gd name="T57" fmla="*/ 122 h 417"/>
                  <a:gd name="T58" fmla="*/ 179 w 1111"/>
                  <a:gd name="T59" fmla="*/ 135 h 417"/>
                  <a:gd name="T60" fmla="*/ 208 w 1111"/>
                  <a:gd name="T61" fmla="*/ 149 h 417"/>
                  <a:gd name="T62" fmla="*/ 161 w 1111"/>
                  <a:gd name="T63" fmla="*/ 197 h 417"/>
                  <a:gd name="T64" fmla="*/ 113 w 1111"/>
                  <a:gd name="T65" fmla="*/ 197 h 417"/>
                  <a:gd name="T66" fmla="*/ 98 w 1111"/>
                  <a:gd name="T67" fmla="*/ 197 h 417"/>
                  <a:gd name="T68" fmla="*/ 87 w 1111"/>
                  <a:gd name="T69" fmla="*/ 198 h 417"/>
                  <a:gd name="T70" fmla="*/ 54 w 1111"/>
                  <a:gd name="T71" fmla="*/ 208 h 417"/>
                  <a:gd name="T72" fmla="*/ 7 w 1111"/>
                  <a:gd name="T73" fmla="*/ 265 h 417"/>
                  <a:gd name="T74" fmla="*/ 680 w 1111"/>
                  <a:gd name="T75" fmla="*/ 163 h 417"/>
                  <a:gd name="T76" fmla="*/ 746 w 1111"/>
                  <a:gd name="T77" fmla="*/ 163 h 417"/>
                  <a:gd name="T78" fmla="*/ 755 w 1111"/>
                  <a:gd name="T79" fmla="*/ 197 h 417"/>
                  <a:gd name="T80" fmla="*/ 689 w 1111"/>
                  <a:gd name="T81" fmla="*/ 197 h 417"/>
                  <a:gd name="T82" fmla="*/ 680 w 1111"/>
                  <a:gd name="T83" fmla="*/ 163 h 417"/>
                  <a:gd name="T84" fmla="*/ 570 w 1111"/>
                  <a:gd name="T85" fmla="*/ 163 h 417"/>
                  <a:gd name="T86" fmla="*/ 636 w 1111"/>
                  <a:gd name="T87" fmla="*/ 163 h 417"/>
                  <a:gd name="T88" fmla="*/ 645 w 1111"/>
                  <a:gd name="T89" fmla="*/ 197 h 417"/>
                  <a:gd name="T90" fmla="*/ 579 w 1111"/>
                  <a:gd name="T91" fmla="*/ 197 h 417"/>
                  <a:gd name="T92" fmla="*/ 570 w 1111"/>
                  <a:gd name="T93" fmla="*/ 163 h 417"/>
                  <a:gd name="T94" fmla="*/ 461 w 1111"/>
                  <a:gd name="T95" fmla="*/ 163 h 417"/>
                  <a:gd name="T96" fmla="*/ 527 w 1111"/>
                  <a:gd name="T97" fmla="*/ 163 h 417"/>
                  <a:gd name="T98" fmla="*/ 536 w 1111"/>
                  <a:gd name="T99" fmla="*/ 197 h 417"/>
                  <a:gd name="T100" fmla="*/ 470 w 1111"/>
                  <a:gd name="T101" fmla="*/ 197 h 417"/>
                  <a:gd name="T102" fmla="*/ 461 w 1111"/>
                  <a:gd name="T103" fmla="*/ 163 h 417"/>
                  <a:gd name="T104" fmla="*/ 351 w 1111"/>
                  <a:gd name="T105" fmla="*/ 163 h 417"/>
                  <a:gd name="T106" fmla="*/ 417 w 1111"/>
                  <a:gd name="T107" fmla="*/ 163 h 417"/>
                  <a:gd name="T108" fmla="*/ 426 w 1111"/>
                  <a:gd name="T109" fmla="*/ 197 h 417"/>
                  <a:gd name="T110" fmla="*/ 360 w 1111"/>
                  <a:gd name="T111" fmla="*/ 197 h 417"/>
                  <a:gd name="T112" fmla="*/ 351 w 1111"/>
                  <a:gd name="T113" fmla="*/ 16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1" h="417">
                    <a:moveTo>
                      <a:pt x="7" y="265"/>
                    </a:moveTo>
                    <a:cubicBezTo>
                      <a:pt x="7" y="265"/>
                      <a:pt x="10" y="289"/>
                      <a:pt x="93" y="291"/>
                    </a:cubicBezTo>
                    <a:cubicBezTo>
                      <a:pt x="166" y="295"/>
                      <a:pt x="132" y="294"/>
                      <a:pt x="169" y="295"/>
                    </a:cubicBezTo>
                    <a:cubicBezTo>
                      <a:pt x="170" y="295"/>
                      <a:pt x="170" y="295"/>
                      <a:pt x="171" y="295"/>
                    </a:cubicBezTo>
                    <a:cubicBezTo>
                      <a:pt x="199" y="295"/>
                      <a:pt x="199" y="295"/>
                      <a:pt x="199" y="295"/>
                    </a:cubicBezTo>
                    <a:cubicBezTo>
                      <a:pt x="418" y="295"/>
                      <a:pt x="418" y="295"/>
                      <a:pt x="418" y="295"/>
                    </a:cubicBezTo>
                    <a:cubicBezTo>
                      <a:pt x="681" y="417"/>
                      <a:pt x="681" y="417"/>
                      <a:pt x="681" y="417"/>
                    </a:cubicBezTo>
                    <a:cubicBezTo>
                      <a:pt x="809" y="417"/>
                      <a:pt x="809" y="417"/>
                      <a:pt x="809" y="417"/>
                    </a:cubicBezTo>
                    <a:cubicBezTo>
                      <a:pt x="658" y="295"/>
                      <a:pt x="658" y="295"/>
                      <a:pt x="658" y="295"/>
                    </a:cubicBezTo>
                    <a:cubicBezTo>
                      <a:pt x="785" y="295"/>
                      <a:pt x="785" y="295"/>
                      <a:pt x="785" y="295"/>
                    </a:cubicBezTo>
                    <a:cubicBezTo>
                      <a:pt x="804" y="297"/>
                      <a:pt x="941" y="295"/>
                      <a:pt x="983" y="290"/>
                    </a:cubicBezTo>
                    <a:cubicBezTo>
                      <a:pt x="1025" y="195"/>
                      <a:pt x="1025" y="195"/>
                      <a:pt x="1025" y="195"/>
                    </a:cubicBezTo>
                    <a:cubicBezTo>
                      <a:pt x="1047" y="146"/>
                      <a:pt x="1047" y="146"/>
                      <a:pt x="1047" y="146"/>
                    </a:cubicBezTo>
                    <a:cubicBezTo>
                      <a:pt x="1051" y="138"/>
                      <a:pt x="1051" y="138"/>
                      <a:pt x="1051" y="138"/>
                    </a:cubicBezTo>
                    <a:cubicBezTo>
                      <a:pt x="1061" y="143"/>
                      <a:pt x="1061" y="143"/>
                      <a:pt x="1061" y="143"/>
                    </a:cubicBezTo>
                    <a:cubicBezTo>
                      <a:pt x="1109" y="143"/>
                      <a:pt x="1109" y="143"/>
                      <a:pt x="1109" y="143"/>
                    </a:cubicBezTo>
                    <a:cubicBezTo>
                      <a:pt x="1067" y="102"/>
                      <a:pt x="1067" y="102"/>
                      <a:pt x="1067" y="102"/>
                    </a:cubicBezTo>
                    <a:cubicBezTo>
                      <a:pt x="1071" y="93"/>
                      <a:pt x="1071" y="93"/>
                      <a:pt x="1071" y="93"/>
                    </a:cubicBezTo>
                    <a:cubicBezTo>
                      <a:pt x="1107" y="12"/>
                      <a:pt x="1107" y="12"/>
                      <a:pt x="1107" y="12"/>
                    </a:cubicBezTo>
                    <a:cubicBezTo>
                      <a:pt x="1111" y="0"/>
                      <a:pt x="1111" y="0"/>
                      <a:pt x="1111" y="0"/>
                    </a:cubicBezTo>
                    <a:cubicBezTo>
                      <a:pt x="1024" y="0"/>
                      <a:pt x="1024" y="0"/>
                      <a:pt x="1024" y="0"/>
                    </a:cubicBezTo>
                    <a:cubicBezTo>
                      <a:pt x="978" y="42"/>
                      <a:pt x="978" y="42"/>
                      <a:pt x="978" y="42"/>
                    </a:cubicBezTo>
                    <a:cubicBezTo>
                      <a:pt x="950" y="69"/>
                      <a:pt x="950" y="69"/>
                      <a:pt x="950" y="69"/>
                    </a:cubicBezTo>
                    <a:cubicBezTo>
                      <a:pt x="895" y="122"/>
                      <a:pt x="895" y="122"/>
                      <a:pt x="895" y="122"/>
                    </a:cubicBezTo>
                    <a:cubicBezTo>
                      <a:pt x="570" y="122"/>
                      <a:pt x="570" y="122"/>
                      <a:pt x="570" y="122"/>
                    </a:cubicBezTo>
                    <a:cubicBezTo>
                      <a:pt x="608" y="54"/>
                      <a:pt x="608" y="54"/>
                      <a:pt x="608" y="54"/>
                    </a:cubicBezTo>
                    <a:cubicBezTo>
                      <a:pt x="514" y="54"/>
                      <a:pt x="514" y="54"/>
                      <a:pt x="514" y="54"/>
                    </a:cubicBezTo>
                    <a:cubicBezTo>
                      <a:pt x="411" y="122"/>
                      <a:pt x="411" y="122"/>
                      <a:pt x="411" y="122"/>
                    </a:cubicBezTo>
                    <a:cubicBezTo>
                      <a:pt x="244" y="122"/>
                      <a:pt x="244" y="122"/>
                      <a:pt x="244" y="122"/>
                    </a:cubicBezTo>
                    <a:cubicBezTo>
                      <a:pt x="228" y="122"/>
                      <a:pt x="203" y="127"/>
                      <a:pt x="179" y="135"/>
                    </a:cubicBezTo>
                    <a:cubicBezTo>
                      <a:pt x="195" y="133"/>
                      <a:pt x="208" y="134"/>
                      <a:pt x="208" y="149"/>
                    </a:cubicBezTo>
                    <a:cubicBezTo>
                      <a:pt x="208" y="176"/>
                      <a:pt x="187" y="197"/>
                      <a:pt x="161" y="197"/>
                    </a:cubicBezTo>
                    <a:cubicBezTo>
                      <a:pt x="113" y="197"/>
                      <a:pt x="113" y="197"/>
                      <a:pt x="113" y="197"/>
                    </a:cubicBezTo>
                    <a:cubicBezTo>
                      <a:pt x="98" y="197"/>
                      <a:pt x="98" y="197"/>
                      <a:pt x="98" y="197"/>
                    </a:cubicBezTo>
                    <a:cubicBezTo>
                      <a:pt x="94" y="197"/>
                      <a:pt x="90" y="197"/>
                      <a:pt x="87" y="198"/>
                    </a:cubicBezTo>
                    <a:cubicBezTo>
                      <a:pt x="82" y="199"/>
                      <a:pt x="70" y="202"/>
                      <a:pt x="54" y="208"/>
                    </a:cubicBezTo>
                    <a:cubicBezTo>
                      <a:pt x="0" y="232"/>
                      <a:pt x="6" y="252"/>
                      <a:pt x="7" y="265"/>
                    </a:cubicBezTo>
                    <a:moveTo>
                      <a:pt x="680" y="163"/>
                    </a:moveTo>
                    <a:cubicBezTo>
                      <a:pt x="746" y="163"/>
                      <a:pt x="746" y="163"/>
                      <a:pt x="746" y="163"/>
                    </a:cubicBezTo>
                    <a:cubicBezTo>
                      <a:pt x="755" y="197"/>
                      <a:pt x="755" y="197"/>
                      <a:pt x="755" y="197"/>
                    </a:cubicBezTo>
                    <a:cubicBezTo>
                      <a:pt x="689" y="197"/>
                      <a:pt x="689" y="197"/>
                      <a:pt x="689" y="197"/>
                    </a:cubicBezTo>
                    <a:lnTo>
                      <a:pt x="680" y="163"/>
                    </a:lnTo>
                    <a:close/>
                    <a:moveTo>
                      <a:pt x="570" y="163"/>
                    </a:moveTo>
                    <a:cubicBezTo>
                      <a:pt x="636" y="163"/>
                      <a:pt x="636" y="163"/>
                      <a:pt x="636" y="163"/>
                    </a:cubicBezTo>
                    <a:cubicBezTo>
                      <a:pt x="645" y="197"/>
                      <a:pt x="645" y="197"/>
                      <a:pt x="645" y="197"/>
                    </a:cubicBezTo>
                    <a:cubicBezTo>
                      <a:pt x="579" y="197"/>
                      <a:pt x="579" y="197"/>
                      <a:pt x="579" y="197"/>
                    </a:cubicBezTo>
                    <a:lnTo>
                      <a:pt x="570" y="163"/>
                    </a:lnTo>
                    <a:close/>
                    <a:moveTo>
                      <a:pt x="461" y="163"/>
                    </a:moveTo>
                    <a:cubicBezTo>
                      <a:pt x="527" y="163"/>
                      <a:pt x="527" y="163"/>
                      <a:pt x="527" y="163"/>
                    </a:cubicBezTo>
                    <a:cubicBezTo>
                      <a:pt x="536" y="197"/>
                      <a:pt x="536" y="197"/>
                      <a:pt x="536" y="197"/>
                    </a:cubicBezTo>
                    <a:cubicBezTo>
                      <a:pt x="470" y="197"/>
                      <a:pt x="470" y="197"/>
                      <a:pt x="470" y="197"/>
                    </a:cubicBezTo>
                    <a:lnTo>
                      <a:pt x="461" y="163"/>
                    </a:lnTo>
                    <a:close/>
                    <a:moveTo>
                      <a:pt x="351" y="163"/>
                    </a:moveTo>
                    <a:cubicBezTo>
                      <a:pt x="417" y="163"/>
                      <a:pt x="417" y="163"/>
                      <a:pt x="417" y="163"/>
                    </a:cubicBezTo>
                    <a:cubicBezTo>
                      <a:pt x="426" y="197"/>
                      <a:pt x="426" y="197"/>
                      <a:pt x="426" y="197"/>
                    </a:cubicBezTo>
                    <a:cubicBezTo>
                      <a:pt x="360" y="197"/>
                      <a:pt x="360" y="197"/>
                      <a:pt x="360" y="197"/>
                    </a:cubicBezTo>
                    <a:lnTo>
                      <a:pt x="351" y="163"/>
                    </a:lnTo>
                    <a:close/>
                  </a:path>
                </a:pathLst>
              </a:custGeom>
              <a:solidFill>
                <a:srgbClr val="F8FCE0"/>
              </a:solidFill>
              <a:ln>
                <a:noFill/>
              </a:ln>
              <a:effectLst>
                <a:outerShdw blurRad="190500" dist="139700" dir="2700000" sx="102000" sy="102000" algn="tl" rotWithShape="0">
                  <a:prstClr val="black">
                    <a:alpha val="2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2"/>
              <p:cNvSpPr/>
              <p:nvPr/>
            </p:nvSpPr>
            <p:spPr bwMode="auto">
              <a:xfrm>
                <a:off x="4806950" y="3509963"/>
                <a:ext cx="349250" cy="165100"/>
              </a:xfrm>
              <a:custGeom>
                <a:avLst/>
                <a:gdLst>
                  <a:gd name="T0" fmla="*/ 0 w 163"/>
                  <a:gd name="T1" fmla="*/ 0 h 77"/>
                  <a:gd name="T2" fmla="*/ 9 w 163"/>
                  <a:gd name="T3" fmla="*/ 38 h 77"/>
                  <a:gd name="T4" fmla="*/ 9 w 163"/>
                  <a:gd name="T5" fmla="*/ 50 h 77"/>
                  <a:gd name="T6" fmla="*/ 0 w 163"/>
                  <a:gd name="T7" fmla="*/ 77 h 77"/>
                  <a:gd name="T8" fmla="*/ 153 w 163"/>
                  <a:gd name="T9" fmla="*/ 50 h 77"/>
                  <a:gd name="T10" fmla="*/ 160 w 163"/>
                  <a:gd name="T11" fmla="*/ 45 h 77"/>
                  <a:gd name="T12" fmla="*/ 163 w 163"/>
                  <a:gd name="T13" fmla="*/ 38 h 77"/>
                  <a:gd name="T14" fmla="*/ 163 w 163"/>
                  <a:gd name="T15" fmla="*/ 38 h 77"/>
                  <a:gd name="T16" fmla="*/ 0 w 163"/>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77">
                    <a:moveTo>
                      <a:pt x="0" y="0"/>
                    </a:moveTo>
                    <a:cubicBezTo>
                      <a:pt x="6" y="8"/>
                      <a:pt x="9" y="22"/>
                      <a:pt x="9" y="38"/>
                    </a:cubicBezTo>
                    <a:cubicBezTo>
                      <a:pt x="9" y="42"/>
                      <a:pt x="9" y="46"/>
                      <a:pt x="9" y="50"/>
                    </a:cubicBezTo>
                    <a:cubicBezTo>
                      <a:pt x="7" y="61"/>
                      <a:pt x="4" y="70"/>
                      <a:pt x="0" y="77"/>
                    </a:cubicBezTo>
                    <a:cubicBezTo>
                      <a:pt x="75" y="75"/>
                      <a:pt x="131" y="64"/>
                      <a:pt x="153" y="50"/>
                    </a:cubicBezTo>
                    <a:cubicBezTo>
                      <a:pt x="156" y="49"/>
                      <a:pt x="158" y="47"/>
                      <a:pt x="160" y="45"/>
                    </a:cubicBezTo>
                    <a:cubicBezTo>
                      <a:pt x="162" y="43"/>
                      <a:pt x="163" y="40"/>
                      <a:pt x="163" y="38"/>
                    </a:cubicBezTo>
                    <a:cubicBezTo>
                      <a:pt x="163" y="38"/>
                      <a:pt x="163" y="38"/>
                      <a:pt x="163" y="38"/>
                    </a:cubicBezTo>
                    <a:cubicBezTo>
                      <a:pt x="162" y="20"/>
                      <a:pt x="96" y="1"/>
                      <a:pt x="0" y="0"/>
                    </a:cubicBezTo>
                  </a:path>
                </a:pathLst>
              </a:custGeom>
              <a:solidFill>
                <a:srgbClr val="00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3"/>
              <p:cNvSpPr/>
              <p:nvPr/>
            </p:nvSpPr>
            <p:spPr bwMode="auto">
              <a:xfrm>
                <a:off x="4775200" y="3509963"/>
                <a:ext cx="61913" cy="165100"/>
              </a:xfrm>
              <a:custGeom>
                <a:avLst/>
                <a:gdLst>
                  <a:gd name="T0" fmla="*/ 28 w 29"/>
                  <a:gd name="T1" fmla="*/ 50 h 77"/>
                  <a:gd name="T2" fmla="*/ 29 w 29"/>
                  <a:gd name="T3" fmla="*/ 38 h 77"/>
                  <a:gd name="T4" fmla="*/ 18 w 29"/>
                  <a:gd name="T5" fmla="*/ 2 h 77"/>
                  <a:gd name="T6" fmla="*/ 14 w 29"/>
                  <a:gd name="T7" fmla="*/ 0 h 77"/>
                  <a:gd name="T8" fmla="*/ 14 w 29"/>
                  <a:gd name="T9" fmla="*/ 0 h 77"/>
                  <a:gd name="T10" fmla="*/ 9 w 29"/>
                  <a:gd name="T11" fmla="*/ 3 h 77"/>
                  <a:gd name="T12" fmla="*/ 0 w 29"/>
                  <a:gd name="T13" fmla="*/ 38 h 77"/>
                  <a:gd name="T14" fmla="*/ 1 w 29"/>
                  <a:gd name="T15" fmla="*/ 50 h 77"/>
                  <a:gd name="T16" fmla="*/ 9 w 29"/>
                  <a:gd name="T17" fmla="*/ 73 h 77"/>
                  <a:gd name="T18" fmla="*/ 14 w 29"/>
                  <a:gd name="T19" fmla="*/ 77 h 77"/>
                  <a:gd name="T20" fmla="*/ 14 w 29"/>
                  <a:gd name="T21" fmla="*/ 77 h 77"/>
                  <a:gd name="T22" fmla="*/ 18 w 29"/>
                  <a:gd name="T23" fmla="*/ 75 h 77"/>
                  <a:gd name="T24" fmla="*/ 28 w 29"/>
                  <a:gd name="T25"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77">
                    <a:moveTo>
                      <a:pt x="28" y="50"/>
                    </a:moveTo>
                    <a:cubicBezTo>
                      <a:pt x="28" y="47"/>
                      <a:pt x="29" y="43"/>
                      <a:pt x="29" y="38"/>
                    </a:cubicBezTo>
                    <a:cubicBezTo>
                      <a:pt x="29" y="20"/>
                      <a:pt x="23" y="7"/>
                      <a:pt x="18" y="2"/>
                    </a:cubicBezTo>
                    <a:cubicBezTo>
                      <a:pt x="17" y="0"/>
                      <a:pt x="16" y="0"/>
                      <a:pt x="14" y="0"/>
                    </a:cubicBezTo>
                    <a:cubicBezTo>
                      <a:pt x="14" y="0"/>
                      <a:pt x="14" y="0"/>
                      <a:pt x="14" y="0"/>
                    </a:cubicBezTo>
                    <a:cubicBezTo>
                      <a:pt x="12" y="0"/>
                      <a:pt x="11" y="1"/>
                      <a:pt x="9" y="3"/>
                    </a:cubicBezTo>
                    <a:cubicBezTo>
                      <a:pt x="5" y="9"/>
                      <a:pt x="0" y="21"/>
                      <a:pt x="0" y="38"/>
                    </a:cubicBezTo>
                    <a:cubicBezTo>
                      <a:pt x="0" y="43"/>
                      <a:pt x="0" y="47"/>
                      <a:pt x="1" y="50"/>
                    </a:cubicBezTo>
                    <a:cubicBezTo>
                      <a:pt x="2" y="61"/>
                      <a:pt x="6" y="69"/>
                      <a:pt x="9" y="73"/>
                    </a:cubicBezTo>
                    <a:cubicBezTo>
                      <a:pt x="11" y="75"/>
                      <a:pt x="12" y="76"/>
                      <a:pt x="14" y="77"/>
                    </a:cubicBezTo>
                    <a:cubicBezTo>
                      <a:pt x="14" y="77"/>
                      <a:pt x="14" y="77"/>
                      <a:pt x="14" y="77"/>
                    </a:cubicBezTo>
                    <a:cubicBezTo>
                      <a:pt x="16" y="77"/>
                      <a:pt x="17" y="76"/>
                      <a:pt x="18" y="75"/>
                    </a:cubicBezTo>
                    <a:cubicBezTo>
                      <a:pt x="22" y="71"/>
                      <a:pt x="26" y="62"/>
                      <a:pt x="28" y="50"/>
                    </a:cubicBezTo>
                  </a:path>
                </a:pathLst>
              </a:custGeom>
              <a:solidFill>
                <a:srgbClr val="03A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04"/>
              <p:cNvSpPr/>
              <p:nvPr/>
            </p:nvSpPr>
            <p:spPr bwMode="auto">
              <a:xfrm>
                <a:off x="3929063" y="3100388"/>
                <a:ext cx="422275" cy="146050"/>
              </a:xfrm>
              <a:custGeom>
                <a:avLst/>
                <a:gdLst>
                  <a:gd name="T0" fmla="*/ 214 w 266"/>
                  <a:gd name="T1" fmla="*/ 92 h 92"/>
                  <a:gd name="T2" fmla="*/ 266 w 266"/>
                  <a:gd name="T3" fmla="*/ 0 h 92"/>
                  <a:gd name="T4" fmla="*/ 138 w 266"/>
                  <a:gd name="T5" fmla="*/ 0 h 92"/>
                  <a:gd name="T6" fmla="*/ 0 w 266"/>
                  <a:gd name="T7" fmla="*/ 92 h 92"/>
                  <a:gd name="T8" fmla="*/ 214 w 266"/>
                  <a:gd name="T9" fmla="*/ 92 h 92"/>
                </a:gdLst>
                <a:ahLst/>
                <a:cxnLst>
                  <a:cxn ang="0">
                    <a:pos x="T0" y="T1"/>
                  </a:cxn>
                  <a:cxn ang="0">
                    <a:pos x="T2" y="T3"/>
                  </a:cxn>
                  <a:cxn ang="0">
                    <a:pos x="T4" y="T5"/>
                  </a:cxn>
                  <a:cxn ang="0">
                    <a:pos x="T6" y="T7"/>
                  </a:cxn>
                  <a:cxn ang="0">
                    <a:pos x="T8" y="T9"/>
                  </a:cxn>
                </a:cxnLst>
                <a:rect l="0" t="0" r="r" b="b"/>
                <a:pathLst>
                  <a:path w="266" h="92">
                    <a:moveTo>
                      <a:pt x="214" y="92"/>
                    </a:moveTo>
                    <a:lnTo>
                      <a:pt x="266" y="0"/>
                    </a:lnTo>
                    <a:lnTo>
                      <a:pt x="138" y="0"/>
                    </a:lnTo>
                    <a:lnTo>
                      <a:pt x="0" y="92"/>
                    </a:lnTo>
                    <a:lnTo>
                      <a:pt x="214" y="92"/>
                    </a:lnTo>
                    <a:close/>
                  </a:path>
                </a:pathLst>
              </a:custGeom>
              <a:solidFill>
                <a:srgbClr val="00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05"/>
              <p:cNvSpPr/>
              <p:nvPr/>
            </p:nvSpPr>
            <p:spPr bwMode="auto">
              <a:xfrm>
                <a:off x="3929063" y="3100388"/>
                <a:ext cx="422275" cy="146050"/>
              </a:xfrm>
              <a:custGeom>
                <a:avLst/>
                <a:gdLst>
                  <a:gd name="T0" fmla="*/ 214 w 266"/>
                  <a:gd name="T1" fmla="*/ 92 h 92"/>
                  <a:gd name="T2" fmla="*/ 266 w 266"/>
                  <a:gd name="T3" fmla="*/ 0 h 92"/>
                  <a:gd name="T4" fmla="*/ 138 w 266"/>
                  <a:gd name="T5" fmla="*/ 0 h 92"/>
                  <a:gd name="T6" fmla="*/ 0 w 266"/>
                  <a:gd name="T7" fmla="*/ 92 h 92"/>
                </a:gdLst>
                <a:ahLst/>
                <a:cxnLst>
                  <a:cxn ang="0">
                    <a:pos x="T0" y="T1"/>
                  </a:cxn>
                  <a:cxn ang="0">
                    <a:pos x="T2" y="T3"/>
                  </a:cxn>
                  <a:cxn ang="0">
                    <a:pos x="T4" y="T5"/>
                  </a:cxn>
                  <a:cxn ang="0">
                    <a:pos x="T6" y="T7"/>
                  </a:cxn>
                </a:cxnLst>
                <a:rect l="0" t="0" r="r" b="b"/>
                <a:pathLst>
                  <a:path w="266" h="92">
                    <a:moveTo>
                      <a:pt x="214" y="92"/>
                    </a:moveTo>
                    <a:lnTo>
                      <a:pt x="266" y="0"/>
                    </a:lnTo>
                    <a:lnTo>
                      <a:pt x="138" y="0"/>
                    </a:lnTo>
                    <a:lnTo>
                      <a:pt x="0" y="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06"/>
              <p:cNvSpPr/>
              <p:nvPr/>
            </p:nvSpPr>
            <p:spPr bwMode="auto">
              <a:xfrm>
                <a:off x="3230563" y="3268663"/>
                <a:ext cx="265113" cy="139700"/>
              </a:xfrm>
              <a:custGeom>
                <a:avLst/>
                <a:gdLst>
                  <a:gd name="T0" fmla="*/ 94 w 124"/>
                  <a:gd name="T1" fmla="*/ 1 h 65"/>
                  <a:gd name="T2" fmla="*/ 124 w 124"/>
                  <a:gd name="T3" fmla="*/ 16 h 65"/>
                  <a:gd name="T4" fmla="*/ 75 w 124"/>
                  <a:gd name="T5" fmla="*/ 64 h 65"/>
                  <a:gd name="T6" fmla="*/ 27 w 124"/>
                  <a:gd name="T7" fmla="*/ 64 h 65"/>
                  <a:gd name="T8" fmla="*/ 13 w 124"/>
                  <a:gd name="T9" fmla="*/ 64 h 65"/>
                  <a:gd name="T10" fmla="*/ 0 w 124"/>
                  <a:gd name="T11" fmla="*/ 65 h 65"/>
                  <a:gd name="T12" fmla="*/ 94 w 124"/>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24" h="65">
                    <a:moveTo>
                      <a:pt x="94" y="1"/>
                    </a:moveTo>
                    <a:cubicBezTo>
                      <a:pt x="111" y="0"/>
                      <a:pt x="124" y="1"/>
                      <a:pt x="124" y="16"/>
                    </a:cubicBezTo>
                    <a:cubicBezTo>
                      <a:pt x="124" y="42"/>
                      <a:pt x="102" y="64"/>
                      <a:pt x="75" y="64"/>
                    </a:cubicBezTo>
                    <a:cubicBezTo>
                      <a:pt x="27" y="64"/>
                      <a:pt x="27" y="64"/>
                      <a:pt x="27" y="64"/>
                    </a:cubicBezTo>
                    <a:cubicBezTo>
                      <a:pt x="13" y="64"/>
                      <a:pt x="13" y="64"/>
                      <a:pt x="13" y="64"/>
                    </a:cubicBezTo>
                    <a:cubicBezTo>
                      <a:pt x="9" y="64"/>
                      <a:pt x="4" y="65"/>
                      <a:pt x="0" y="65"/>
                    </a:cubicBezTo>
                    <a:cubicBezTo>
                      <a:pt x="0" y="65"/>
                      <a:pt x="25" y="12"/>
                      <a:pt x="94" y="1"/>
                    </a:cubicBezTo>
                  </a:path>
                </a:pathLst>
              </a:custGeom>
              <a:solidFill>
                <a:srgbClr val="03A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a:off x="8185161" y="3633803"/>
              <a:ext cx="469901" cy="422277"/>
              <a:chOff x="8185150" y="3633788"/>
              <a:chExt cx="469900" cy="422275"/>
            </a:xfrm>
          </p:grpSpPr>
          <p:sp>
            <p:nvSpPr>
              <p:cNvPr id="35" name="Rectangle 107"/>
              <p:cNvSpPr>
                <a:spLocks noChangeArrowheads="1"/>
              </p:cNvSpPr>
              <p:nvPr/>
            </p:nvSpPr>
            <p:spPr bwMode="auto">
              <a:xfrm>
                <a:off x="8274050" y="3824288"/>
                <a:ext cx="31750" cy="17463"/>
              </a:xfrm>
              <a:prstGeom prst="rect">
                <a:avLst/>
              </a:prstGeom>
              <a:solidFill>
                <a:srgbClr val="F8F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8"/>
              <p:cNvSpPr/>
              <p:nvPr/>
            </p:nvSpPr>
            <p:spPr bwMode="auto">
              <a:xfrm>
                <a:off x="8185150" y="3789363"/>
                <a:ext cx="469900" cy="85725"/>
              </a:xfrm>
              <a:custGeom>
                <a:avLst/>
                <a:gdLst>
                  <a:gd name="T0" fmla="*/ 213 w 219"/>
                  <a:gd name="T1" fmla="*/ 28 h 40"/>
                  <a:gd name="T2" fmla="*/ 29 w 219"/>
                  <a:gd name="T3" fmla="*/ 28 h 40"/>
                  <a:gd name="T4" fmla="*/ 29 w 219"/>
                  <a:gd name="T5" fmla="*/ 15 h 40"/>
                  <a:gd name="T6" fmla="*/ 40 w 219"/>
                  <a:gd name="T7" fmla="*/ 11 h 40"/>
                  <a:gd name="T8" fmla="*/ 42 w 219"/>
                  <a:gd name="T9" fmla="*/ 12 h 40"/>
                  <a:gd name="T10" fmla="*/ 54 w 219"/>
                  <a:gd name="T11" fmla="*/ 12 h 40"/>
                  <a:gd name="T12" fmla="*/ 40 w 219"/>
                  <a:gd name="T13" fmla="*/ 0 h 40"/>
                  <a:gd name="T14" fmla="*/ 17 w 219"/>
                  <a:gd name="T15" fmla="*/ 13 h 40"/>
                  <a:gd name="T16" fmla="*/ 17 w 219"/>
                  <a:gd name="T17" fmla="*/ 28 h 40"/>
                  <a:gd name="T18" fmla="*/ 5 w 219"/>
                  <a:gd name="T19" fmla="*/ 28 h 40"/>
                  <a:gd name="T20" fmla="*/ 0 w 219"/>
                  <a:gd name="T21" fmla="*/ 34 h 40"/>
                  <a:gd name="T22" fmla="*/ 5 w 219"/>
                  <a:gd name="T23" fmla="*/ 40 h 40"/>
                  <a:gd name="T24" fmla="*/ 213 w 219"/>
                  <a:gd name="T25" fmla="*/ 40 h 40"/>
                  <a:gd name="T26" fmla="*/ 219 w 219"/>
                  <a:gd name="T27" fmla="*/ 34 h 40"/>
                  <a:gd name="T28" fmla="*/ 213 w 219"/>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40">
                    <a:moveTo>
                      <a:pt x="213" y="28"/>
                    </a:moveTo>
                    <a:cubicBezTo>
                      <a:pt x="29" y="28"/>
                      <a:pt x="29" y="28"/>
                      <a:pt x="29" y="28"/>
                    </a:cubicBezTo>
                    <a:cubicBezTo>
                      <a:pt x="29" y="15"/>
                      <a:pt x="29" y="15"/>
                      <a:pt x="29" y="15"/>
                    </a:cubicBezTo>
                    <a:cubicBezTo>
                      <a:pt x="31" y="13"/>
                      <a:pt x="37" y="11"/>
                      <a:pt x="40" y="11"/>
                    </a:cubicBezTo>
                    <a:cubicBezTo>
                      <a:pt x="40" y="11"/>
                      <a:pt x="41" y="12"/>
                      <a:pt x="42" y="12"/>
                    </a:cubicBezTo>
                    <a:cubicBezTo>
                      <a:pt x="54" y="12"/>
                      <a:pt x="54" y="12"/>
                      <a:pt x="54" y="12"/>
                    </a:cubicBezTo>
                    <a:cubicBezTo>
                      <a:pt x="53" y="5"/>
                      <a:pt x="47" y="0"/>
                      <a:pt x="40" y="0"/>
                    </a:cubicBezTo>
                    <a:cubicBezTo>
                      <a:pt x="37" y="0"/>
                      <a:pt x="17" y="3"/>
                      <a:pt x="17" y="13"/>
                    </a:cubicBezTo>
                    <a:cubicBezTo>
                      <a:pt x="17" y="28"/>
                      <a:pt x="17" y="28"/>
                      <a:pt x="17" y="28"/>
                    </a:cubicBezTo>
                    <a:cubicBezTo>
                      <a:pt x="5" y="28"/>
                      <a:pt x="5" y="28"/>
                      <a:pt x="5" y="28"/>
                    </a:cubicBezTo>
                    <a:cubicBezTo>
                      <a:pt x="2" y="28"/>
                      <a:pt x="0" y="31"/>
                      <a:pt x="0" y="34"/>
                    </a:cubicBezTo>
                    <a:cubicBezTo>
                      <a:pt x="0" y="37"/>
                      <a:pt x="2" y="40"/>
                      <a:pt x="5" y="40"/>
                    </a:cubicBezTo>
                    <a:cubicBezTo>
                      <a:pt x="213" y="40"/>
                      <a:pt x="213" y="40"/>
                      <a:pt x="213" y="40"/>
                    </a:cubicBezTo>
                    <a:cubicBezTo>
                      <a:pt x="216" y="40"/>
                      <a:pt x="219" y="37"/>
                      <a:pt x="219" y="34"/>
                    </a:cubicBezTo>
                    <a:cubicBezTo>
                      <a:pt x="219" y="31"/>
                      <a:pt x="216" y="28"/>
                      <a:pt x="213" y="28"/>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9"/>
              <p:cNvSpPr/>
              <p:nvPr/>
            </p:nvSpPr>
            <p:spPr bwMode="auto">
              <a:xfrm>
                <a:off x="8188325" y="3887788"/>
                <a:ext cx="460375" cy="168275"/>
              </a:xfrm>
              <a:custGeom>
                <a:avLst/>
                <a:gdLst>
                  <a:gd name="T0" fmla="*/ 0 w 215"/>
                  <a:gd name="T1" fmla="*/ 1 h 78"/>
                  <a:gd name="T2" fmla="*/ 12 w 215"/>
                  <a:gd name="T3" fmla="*/ 19 h 78"/>
                  <a:gd name="T4" fmla="*/ 36 w 215"/>
                  <a:gd name="T5" fmla="*/ 62 h 78"/>
                  <a:gd name="T6" fmla="*/ 36 w 215"/>
                  <a:gd name="T7" fmla="*/ 62 h 78"/>
                  <a:gd name="T8" fmla="*/ 35 w 215"/>
                  <a:gd name="T9" fmla="*/ 75 h 78"/>
                  <a:gd name="T10" fmla="*/ 38 w 215"/>
                  <a:gd name="T11" fmla="*/ 77 h 78"/>
                  <a:gd name="T12" fmla="*/ 49 w 215"/>
                  <a:gd name="T13" fmla="*/ 70 h 78"/>
                  <a:gd name="T14" fmla="*/ 52 w 215"/>
                  <a:gd name="T15" fmla="*/ 68 h 78"/>
                  <a:gd name="T16" fmla="*/ 103 w 215"/>
                  <a:gd name="T17" fmla="*/ 73 h 78"/>
                  <a:gd name="T18" fmla="*/ 103 w 215"/>
                  <a:gd name="T19" fmla="*/ 73 h 78"/>
                  <a:gd name="T20" fmla="*/ 107 w 215"/>
                  <a:gd name="T21" fmla="*/ 73 h 78"/>
                  <a:gd name="T22" fmla="*/ 112 w 215"/>
                  <a:gd name="T23" fmla="*/ 73 h 78"/>
                  <a:gd name="T24" fmla="*/ 111 w 215"/>
                  <a:gd name="T25" fmla="*/ 73 h 78"/>
                  <a:gd name="T26" fmla="*/ 163 w 215"/>
                  <a:gd name="T27" fmla="*/ 67 h 78"/>
                  <a:gd name="T28" fmla="*/ 166 w 215"/>
                  <a:gd name="T29" fmla="*/ 70 h 78"/>
                  <a:gd name="T30" fmla="*/ 177 w 215"/>
                  <a:gd name="T31" fmla="*/ 77 h 78"/>
                  <a:gd name="T32" fmla="*/ 180 w 215"/>
                  <a:gd name="T33" fmla="*/ 75 h 78"/>
                  <a:gd name="T34" fmla="*/ 180 w 215"/>
                  <a:gd name="T35" fmla="*/ 62 h 78"/>
                  <a:gd name="T36" fmla="*/ 179 w 215"/>
                  <a:gd name="T37" fmla="*/ 62 h 78"/>
                  <a:gd name="T38" fmla="*/ 204 w 215"/>
                  <a:gd name="T39" fmla="*/ 19 h 78"/>
                  <a:gd name="T40" fmla="*/ 215 w 215"/>
                  <a:gd name="T41" fmla="*/ 1 h 78"/>
                  <a:gd name="T42" fmla="*/ 106 w 215"/>
                  <a:gd name="T43" fmla="*/ 0 h 78"/>
                  <a:gd name="T44" fmla="*/ 0 w 215"/>
                  <a:gd name="T4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78">
                    <a:moveTo>
                      <a:pt x="0" y="1"/>
                    </a:moveTo>
                    <a:cubicBezTo>
                      <a:pt x="0" y="1"/>
                      <a:pt x="7" y="4"/>
                      <a:pt x="12" y="19"/>
                    </a:cubicBezTo>
                    <a:cubicBezTo>
                      <a:pt x="15" y="29"/>
                      <a:pt x="8" y="49"/>
                      <a:pt x="36" y="62"/>
                    </a:cubicBezTo>
                    <a:cubicBezTo>
                      <a:pt x="36" y="62"/>
                      <a:pt x="36" y="62"/>
                      <a:pt x="36" y="62"/>
                    </a:cubicBezTo>
                    <a:cubicBezTo>
                      <a:pt x="35" y="75"/>
                      <a:pt x="35" y="75"/>
                      <a:pt x="35" y="75"/>
                    </a:cubicBezTo>
                    <a:cubicBezTo>
                      <a:pt x="35" y="77"/>
                      <a:pt x="36" y="78"/>
                      <a:pt x="38" y="77"/>
                    </a:cubicBezTo>
                    <a:cubicBezTo>
                      <a:pt x="49" y="70"/>
                      <a:pt x="49" y="70"/>
                      <a:pt x="49" y="70"/>
                    </a:cubicBezTo>
                    <a:cubicBezTo>
                      <a:pt x="50" y="69"/>
                      <a:pt x="51" y="69"/>
                      <a:pt x="52" y="68"/>
                    </a:cubicBezTo>
                    <a:cubicBezTo>
                      <a:pt x="65" y="71"/>
                      <a:pt x="81" y="73"/>
                      <a:pt x="103" y="73"/>
                    </a:cubicBezTo>
                    <a:cubicBezTo>
                      <a:pt x="103" y="73"/>
                      <a:pt x="103" y="73"/>
                      <a:pt x="103" y="73"/>
                    </a:cubicBezTo>
                    <a:cubicBezTo>
                      <a:pt x="104" y="73"/>
                      <a:pt x="106" y="73"/>
                      <a:pt x="107" y="73"/>
                    </a:cubicBezTo>
                    <a:cubicBezTo>
                      <a:pt x="109" y="73"/>
                      <a:pt x="110" y="73"/>
                      <a:pt x="112" y="73"/>
                    </a:cubicBezTo>
                    <a:cubicBezTo>
                      <a:pt x="111" y="73"/>
                      <a:pt x="111" y="73"/>
                      <a:pt x="111" y="73"/>
                    </a:cubicBezTo>
                    <a:cubicBezTo>
                      <a:pt x="133" y="73"/>
                      <a:pt x="150" y="70"/>
                      <a:pt x="163" y="67"/>
                    </a:cubicBezTo>
                    <a:cubicBezTo>
                      <a:pt x="164" y="68"/>
                      <a:pt x="165" y="69"/>
                      <a:pt x="166" y="70"/>
                    </a:cubicBezTo>
                    <a:cubicBezTo>
                      <a:pt x="177" y="77"/>
                      <a:pt x="177" y="77"/>
                      <a:pt x="177" y="77"/>
                    </a:cubicBezTo>
                    <a:cubicBezTo>
                      <a:pt x="179" y="78"/>
                      <a:pt x="180" y="77"/>
                      <a:pt x="180" y="75"/>
                    </a:cubicBezTo>
                    <a:cubicBezTo>
                      <a:pt x="180" y="62"/>
                      <a:pt x="180" y="62"/>
                      <a:pt x="180" y="62"/>
                    </a:cubicBezTo>
                    <a:cubicBezTo>
                      <a:pt x="180" y="62"/>
                      <a:pt x="179" y="62"/>
                      <a:pt x="179" y="62"/>
                    </a:cubicBezTo>
                    <a:cubicBezTo>
                      <a:pt x="206" y="49"/>
                      <a:pt x="201" y="29"/>
                      <a:pt x="204" y="19"/>
                    </a:cubicBezTo>
                    <a:cubicBezTo>
                      <a:pt x="208" y="4"/>
                      <a:pt x="215" y="1"/>
                      <a:pt x="215" y="1"/>
                    </a:cubicBezTo>
                    <a:cubicBezTo>
                      <a:pt x="106" y="0"/>
                      <a:pt x="106" y="0"/>
                      <a:pt x="106" y="0"/>
                    </a:cubicBez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10"/>
              <p:cNvSpPr/>
              <p:nvPr/>
            </p:nvSpPr>
            <p:spPr bwMode="auto">
              <a:xfrm>
                <a:off x="8347075" y="3749675"/>
                <a:ext cx="23813" cy="14288"/>
              </a:xfrm>
              <a:custGeom>
                <a:avLst/>
                <a:gdLst>
                  <a:gd name="T0" fmla="*/ 0 w 11"/>
                  <a:gd name="T1" fmla="*/ 5 h 7"/>
                  <a:gd name="T2" fmla="*/ 4 w 11"/>
                  <a:gd name="T3" fmla="*/ 7 h 7"/>
                  <a:gd name="T4" fmla="*/ 11 w 11"/>
                  <a:gd name="T5" fmla="*/ 0 h 7"/>
                  <a:gd name="T6" fmla="*/ 5 w 11"/>
                  <a:gd name="T7" fmla="*/ 0 h 7"/>
                  <a:gd name="T8" fmla="*/ 0 w 11"/>
                  <a:gd name="T9" fmla="*/ 5 h 7"/>
                </a:gdLst>
                <a:ahLst/>
                <a:cxnLst>
                  <a:cxn ang="0">
                    <a:pos x="T0" y="T1"/>
                  </a:cxn>
                  <a:cxn ang="0">
                    <a:pos x="T2" y="T3"/>
                  </a:cxn>
                  <a:cxn ang="0">
                    <a:pos x="T4" y="T5"/>
                  </a:cxn>
                  <a:cxn ang="0">
                    <a:pos x="T6" y="T7"/>
                  </a:cxn>
                  <a:cxn ang="0">
                    <a:pos x="T8" y="T9"/>
                  </a:cxn>
                </a:cxnLst>
                <a:rect l="0" t="0" r="r" b="b"/>
                <a:pathLst>
                  <a:path w="11" h="7">
                    <a:moveTo>
                      <a:pt x="0" y="5"/>
                    </a:moveTo>
                    <a:cubicBezTo>
                      <a:pt x="1" y="6"/>
                      <a:pt x="2" y="7"/>
                      <a:pt x="4" y="7"/>
                    </a:cubicBezTo>
                    <a:cubicBezTo>
                      <a:pt x="7" y="7"/>
                      <a:pt x="10" y="4"/>
                      <a:pt x="11" y="0"/>
                    </a:cubicBezTo>
                    <a:cubicBezTo>
                      <a:pt x="5" y="0"/>
                      <a:pt x="5" y="0"/>
                      <a:pt x="5" y="0"/>
                    </a:cubicBezTo>
                    <a:cubicBezTo>
                      <a:pt x="4" y="2"/>
                      <a:pt x="2" y="4"/>
                      <a:pt x="0" y="5"/>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11"/>
              <p:cNvSpPr/>
              <p:nvPr/>
            </p:nvSpPr>
            <p:spPr bwMode="auto">
              <a:xfrm>
                <a:off x="8347075" y="3725863"/>
                <a:ext cx="23813" cy="14288"/>
              </a:xfrm>
              <a:custGeom>
                <a:avLst/>
                <a:gdLst>
                  <a:gd name="T0" fmla="*/ 5 w 11"/>
                  <a:gd name="T1" fmla="*/ 7 h 7"/>
                  <a:gd name="T2" fmla="*/ 11 w 11"/>
                  <a:gd name="T3" fmla="*/ 7 h 7"/>
                  <a:gd name="T4" fmla="*/ 4 w 11"/>
                  <a:gd name="T5" fmla="*/ 0 h 7"/>
                  <a:gd name="T6" fmla="*/ 0 w 11"/>
                  <a:gd name="T7" fmla="*/ 1 h 7"/>
                  <a:gd name="T8" fmla="*/ 5 w 11"/>
                  <a:gd name="T9" fmla="*/ 7 h 7"/>
                </a:gdLst>
                <a:ahLst/>
                <a:cxnLst>
                  <a:cxn ang="0">
                    <a:pos x="T0" y="T1"/>
                  </a:cxn>
                  <a:cxn ang="0">
                    <a:pos x="T2" y="T3"/>
                  </a:cxn>
                  <a:cxn ang="0">
                    <a:pos x="T4" y="T5"/>
                  </a:cxn>
                  <a:cxn ang="0">
                    <a:pos x="T6" y="T7"/>
                  </a:cxn>
                  <a:cxn ang="0">
                    <a:pos x="T8" y="T9"/>
                  </a:cxn>
                </a:cxnLst>
                <a:rect l="0" t="0" r="r" b="b"/>
                <a:pathLst>
                  <a:path w="11" h="7">
                    <a:moveTo>
                      <a:pt x="5" y="7"/>
                    </a:moveTo>
                    <a:cubicBezTo>
                      <a:pt x="11" y="7"/>
                      <a:pt x="11" y="7"/>
                      <a:pt x="11" y="7"/>
                    </a:cubicBezTo>
                    <a:cubicBezTo>
                      <a:pt x="10" y="3"/>
                      <a:pt x="7" y="0"/>
                      <a:pt x="4" y="0"/>
                    </a:cubicBezTo>
                    <a:cubicBezTo>
                      <a:pt x="2" y="0"/>
                      <a:pt x="1" y="0"/>
                      <a:pt x="0" y="1"/>
                    </a:cubicBezTo>
                    <a:cubicBezTo>
                      <a:pt x="2" y="2"/>
                      <a:pt x="4" y="4"/>
                      <a:pt x="5" y="7"/>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12"/>
              <p:cNvSpPr>
                <a:spLocks noEditPoints="1"/>
              </p:cNvSpPr>
              <p:nvPr/>
            </p:nvSpPr>
            <p:spPr bwMode="auto">
              <a:xfrm>
                <a:off x="8321675" y="3713163"/>
                <a:ext cx="61913" cy="61913"/>
              </a:xfrm>
              <a:custGeom>
                <a:avLst/>
                <a:gdLst>
                  <a:gd name="T0" fmla="*/ 15 w 29"/>
                  <a:gd name="T1" fmla="*/ 29 h 29"/>
                  <a:gd name="T2" fmla="*/ 29 w 29"/>
                  <a:gd name="T3" fmla="*/ 15 h 29"/>
                  <a:gd name="T4" fmla="*/ 15 w 29"/>
                  <a:gd name="T5" fmla="*/ 0 h 29"/>
                  <a:gd name="T6" fmla="*/ 0 w 29"/>
                  <a:gd name="T7" fmla="*/ 15 h 29"/>
                  <a:gd name="T8" fmla="*/ 15 w 29"/>
                  <a:gd name="T9" fmla="*/ 29 h 29"/>
                  <a:gd name="T10" fmla="*/ 8 w 29"/>
                  <a:gd name="T11" fmla="*/ 6 h 29"/>
                  <a:gd name="T12" fmla="*/ 15 w 29"/>
                  <a:gd name="T13" fmla="*/ 4 h 29"/>
                  <a:gd name="T14" fmla="*/ 25 w 29"/>
                  <a:gd name="T15" fmla="*/ 13 h 29"/>
                  <a:gd name="T16" fmla="*/ 25 w 29"/>
                  <a:gd name="T17" fmla="*/ 15 h 29"/>
                  <a:gd name="T18" fmla="*/ 25 w 29"/>
                  <a:gd name="T19" fmla="*/ 17 h 29"/>
                  <a:gd name="T20" fmla="*/ 15 w 29"/>
                  <a:gd name="T21" fmla="*/ 26 h 29"/>
                  <a:gd name="T22" fmla="*/ 8 w 29"/>
                  <a:gd name="T23" fmla="*/ 24 h 29"/>
                  <a:gd name="T24" fmla="*/ 4 w 29"/>
                  <a:gd name="T25" fmla="*/ 15 h 29"/>
                  <a:gd name="T26" fmla="*/ 8 w 29"/>
                  <a:gd name="T2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28">
                    <a:moveTo>
                      <a:pt x="15" y="29"/>
                    </a:moveTo>
                    <a:cubicBezTo>
                      <a:pt x="23" y="29"/>
                      <a:pt x="29" y="23"/>
                      <a:pt x="29" y="15"/>
                    </a:cubicBezTo>
                    <a:cubicBezTo>
                      <a:pt x="29" y="7"/>
                      <a:pt x="23" y="0"/>
                      <a:pt x="15" y="0"/>
                    </a:cubicBezTo>
                    <a:cubicBezTo>
                      <a:pt x="7" y="0"/>
                      <a:pt x="0" y="7"/>
                      <a:pt x="0" y="15"/>
                    </a:cubicBezTo>
                    <a:cubicBezTo>
                      <a:pt x="0" y="23"/>
                      <a:pt x="7" y="29"/>
                      <a:pt x="15" y="29"/>
                    </a:cubicBezTo>
                    <a:moveTo>
                      <a:pt x="8" y="6"/>
                    </a:moveTo>
                    <a:cubicBezTo>
                      <a:pt x="10" y="5"/>
                      <a:pt x="12" y="4"/>
                      <a:pt x="15" y="4"/>
                    </a:cubicBezTo>
                    <a:cubicBezTo>
                      <a:pt x="20" y="4"/>
                      <a:pt x="24" y="8"/>
                      <a:pt x="25" y="13"/>
                    </a:cubicBezTo>
                    <a:cubicBezTo>
                      <a:pt x="25" y="14"/>
                      <a:pt x="25" y="14"/>
                      <a:pt x="25" y="15"/>
                    </a:cubicBezTo>
                    <a:cubicBezTo>
                      <a:pt x="25" y="16"/>
                      <a:pt x="25" y="16"/>
                      <a:pt x="25" y="17"/>
                    </a:cubicBezTo>
                    <a:cubicBezTo>
                      <a:pt x="24" y="22"/>
                      <a:pt x="20" y="26"/>
                      <a:pt x="15" y="26"/>
                    </a:cubicBezTo>
                    <a:cubicBezTo>
                      <a:pt x="12" y="26"/>
                      <a:pt x="10" y="25"/>
                      <a:pt x="8" y="24"/>
                    </a:cubicBezTo>
                    <a:cubicBezTo>
                      <a:pt x="6" y="22"/>
                      <a:pt x="4" y="18"/>
                      <a:pt x="4" y="15"/>
                    </a:cubicBezTo>
                    <a:cubicBezTo>
                      <a:pt x="4" y="11"/>
                      <a:pt x="6" y="8"/>
                      <a:pt x="8" y="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13"/>
              <p:cNvSpPr/>
              <p:nvPr/>
            </p:nvSpPr>
            <p:spPr bwMode="auto">
              <a:xfrm>
                <a:off x="8440738" y="3789363"/>
                <a:ext cx="25400" cy="17463"/>
              </a:xfrm>
              <a:custGeom>
                <a:avLst/>
                <a:gdLst>
                  <a:gd name="T0" fmla="*/ 12 w 12"/>
                  <a:gd name="T1" fmla="*/ 0 h 8"/>
                  <a:gd name="T2" fmla="*/ 6 w 12"/>
                  <a:gd name="T3" fmla="*/ 0 h 8"/>
                  <a:gd name="T4" fmla="*/ 0 w 12"/>
                  <a:gd name="T5" fmla="*/ 7 h 8"/>
                  <a:gd name="T6" fmla="*/ 3 w 12"/>
                  <a:gd name="T7" fmla="*/ 8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6" y="0"/>
                      <a:pt x="6" y="0"/>
                      <a:pt x="6" y="0"/>
                    </a:cubicBezTo>
                    <a:cubicBezTo>
                      <a:pt x="5" y="4"/>
                      <a:pt x="3" y="6"/>
                      <a:pt x="0" y="7"/>
                    </a:cubicBezTo>
                    <a:cubicBezTo>
                      <a:pt x="1" y="8"/>
                      <a:pt x="2" y="8"/>
                      <a:pt x="3" y="8"/>
                    </a:cubicBezTo>
                    <a:cubicBezTo>
                      <a:pt x="7" y="8"/>
                      <a:pt x="11" y="5"/>
                      <a:pt x="12" y="0"/>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14"/>
              <p:cNvSpPr/>
              <p:nvPr/>
            </p:nvSpPr>
            <p:spPr bwMode="auto">
              <a:xfrm>
                <a:off x="8440738" y="3768725"/>
                <a:ext cx="23813" cy="14288"/>
              </a:xfrm>
              <a:custGeom>
                <a:avLst/>
                <a:gdLst>
                  <a:gd name="T0" fmla="*/ 6 w 11"/>
                  <a:gd name="T1" fmla="*/ 7 h 7"/>
                  <a:gd name="T2" fmla="*/ 11 w 11"/>
                  <a:gd name="T3" fmla="*/ 7 h 7"/>
                  <a:gd name="T4" fmla="*/ 3 w 11"/>
                  <a:gd name="T5" fmla="*/ 0 h 7"/>
                  <a:gd name="T6" fmla="*/ 0 w 11"/>
                  <a:gd name="T7" fmla="*/ 1 h 7"/>
                  <a:gd name="T8" fmla="*/ 6 w 11"/>
                  <a:gd name="T9" fmla="*/ 7 h 7"/>
                </a:gdLst>
                <a:ahLst/>
                <a:cxnLst>
                  <a:cxn ang="0">
                    <a:pos x="T0" y="T1"/>
                  </a:cxn>
                  <a:cxn ang="0">
                    <a:pos x="T2" y="T3"/>
                  </a:cxn>
                  <a:cxn ang="0">
                    <a:pos x="T4" y="T5"/>
                  </a:cxn>
                  <a:cxn ang="0">
                    <a:pos x="T6" y="T7"/>
                  </a:cxn>
                  <a:cxn ang="0">
                    <a:pos x="T8" y="T9"/>
                  </a:cxn>
                </a:cxnLst>
                <a:rect l="0" t="0" r="r" b="b"/>
                <a:pathLst>
                  <a:path w="11" h="7">
                    <a:moveTo>
                      <a:pt x="6" y="7"/>
                    </a:moveTo>
                    <a:cubicBezTo>
                      <a:pt x="11" y="7"/>
                      <a:pt x="11" y="7"/>
                      <a:pt x="11" y="7"/>
                    </a:cubicBezTo>
                    <a:cubicBezTo>
                      <a:pt x="10" y="3"/>
                      <a:pt x="7" y="0"/>
                      <a:pt x="3" y="0"/>
                    </a:cubicBezTo>
                    <a:cubicBezTo>
                      <a:pt x="2" y="0"/>
                      <a:pt x="1" y="1"/>
                      <a:pt x="0" y="1"/>
                    </a:cubicBezTo>
                    <a:cubicBezTo>
                      <a:pt x="2" y="2"/>
                      <a:pt x="5" y="4"/>
                      <a:pt x="6" y="7"/>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5"/>
              <p:cNvSpPr>
                <a:spLocks noEditPoints="1"/>
              </p:cNvSpPr>
              <p:nvPr/>
            </p:nvSpPr>
            <p:spPr bwMode="auto">
              <a:xfrm>
                <a:off x="8416925" y="3756025"/>
                <a:ext cx="61913" cy="63500"/>
              </a:xfrm>
              <a:custGeom>
                <a:avLst/>
                <a:gdLst>
                  <a:gd name="T0" fmla="*/ 14 w 29"/>
                  <a:gd name="T1" fmla="*/ 30 h 30"/>
                  <a:gd name="T2" fmla="*/ 14 w 29"/>
                  <a:gd name="T3" fmla="*/ 30 h 30"/>
                  <a:gd name="T4" fmla="*/ 29 w 29"/>
                  <a:gd name="T5" fmla="*/ 15 h 30"/>
                  <a:gd name="T6" fmla="*/ 14 w 29"/>
                  <a:gd name="T7" fmla="*/ 0 h 30"/>
                  <a:gd name="T8" fmla="*/ 0 w 29"/>
                  <a:gd name="T9" fmla="*/ 15 h 30"/>
                  <a:gd name="T10" fmla="*/ 14 w 29"/>
                  <a:gd name="T11" fmla="*/ 30 h 30"/>
                  <a:gd name="T12" fmla="*/ 8 w 29"/>
                  <a:gd name="T13" fmla="*/ 6 h 30"/>
                  <a:gd name="T14" fmla="*/ 14 w 29"/>
                  <a:gd name="T15" fmla="*/ 4 h 30"/>
                  <a:gd name="T16" fmla="*/ 25 w 29"/>
                  <a:gd name="T17" fmla="*/ 13 h 30"/>
                  <a:gd name="T18" fmla="*/ 25 w 29"/>
                  <a:gd name="T19" fmla="*/ 15 h 30"/>
                  <a:gd name="T20" fmla="*/ 25 w 29"/>
                  <a:gd name="T21" fmla="*/ 16 h 30"/>
                  <a:gd name="T22" fmla="*/ 14 w 29"/>
                  <a:gd name="T23" fmla="*/ 26 h 30"/>
                  <a:gd name="T24" fmla="*/ 8 w 29"/>
                  <a:gd name="T25" fmla="*/ 24 h 30"/>
                  <a:gd name="T26" fmla="*/ 4 w 29"/>
                  <a:gd name="T27" fmla="*/ 15 h 30"/>
                  <a:gd name="T28" fmla="*/ 8 w 29"/>
                  <a:gd name="T2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0">
                    <a:moveTo>
                      <a:pt x="14" y="30"/>
                    </a:moveTo>
                    <a:cubicBezTo>
                      <a:pt x="14" y="30"/>
                      <a:pt x="14" y="30"/>
                      <a:pt x="14" y="30"/>
                    </a:cubicBezTo>
                    <a:cubicBezTo>
                      <a:pt x="23" y="30"/>
                      <a:pt x="29" y="23"/>
                      <a:pt x="29" y="15"/>
                    </a:cubicBezTo>
                    <a:cubicBezTo>
                      <a:pt x="29" y="7"/>
                      <a:pt x="23" y="0"/>
                      <a:pt x="14" y="0"/>
                    </a:cubicBezTo>
                    <a:cubicBezTo>
                      <a:pt x="6" y="0"/>
                      <a:pt x="0" y="7"/>
                      <a:pt x="0" y="15"/>
                    </a:cubicBezTo>
                    <a:cubicBezTo>
                      <a:pt x="0" y="23"/>
                      <a:pt x="6" y="30"/>
                      <a:pt x="14" y="30"/>
                    </a:cubicBezTo>
                    <a:moveTo>
                      <a:pt x="8" y="6"/>
                    </a:moveTo>
                    <a:cubicBezTo>
                      <a:pt x="10" y="5"/>
                      <a:pt x="12" y="4"/>
                      <a:pt x="14" y="4"/>
                    </a:cubicBezTo>
                    <a:cubicBezTo>
                      <a:pt x="19" y="4"/>
                      <a:pt x="24" y="8"/>
                      <a:pt x="25" y="13"/>
                    </a:cubicBezTo>
                    <a:cubicBezTo>
                      <a:pt x="25" y="13"/>
                      <a:pt x="25" y="14"/>
                      <a:pt x="25" y="15"/>
                    </a:cubicBezTo>
                    <a:cubicBezTo>
                      <a:pt x="25" y="16"/>
                      <a:pt x="25" y="16"/>
                      <a:pt x="25" y="16"/>
                    </a:cubicBezTo>
                    <a:cubicBezTo>
                      <a:pt x="24" y="22"/>
                      <a:pt x="20" y="26"/>
                      <a:pt x="14" y="26"/>
                    </a:cubicBezTo>
                    <a:cubicBezTo>
                      <a:pt x="12" y="26"/>
                      <a:pt x="10" y="25"/>
                      <a:pt x="8" y="24"/>
                    </a:cubicBezTo>
                    <a:cubicBezTo>
                      <a:pt x="5" y="22"/>
                      <a:pt x="4" y="19"/>
                      <a:pt x="4" y="15"/>
                    </a:cubicBezTo>
                    <a:cubicBezTo>
                      <a:pt x="4" y="12"/>
                      <a:pt x="6" y="8"/>
                      <a:pt x="8" y="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6"/>
              <p:cNvSpPr/>
              <p:nvPr/>
            </p:nvSpPr>
            <p:spPr bwMode="auto">
              <a:xfrm>
                <a:off x="8494713" y="3665538"/>
                <a:ext cx="23813" cy="19050"/>
              </a:xfrm>
              <a:custGeom>
                <a:avLst/>
                <a:gdLst>
                  <a:gd name="T0" fmla="*/ 11 w 11"/>
                  <a:gd name="T1" fmla="*/ 0 h 9"/>
                  <a:gd name="T2" fmla="*/ 11 w 11"/>
                  <a:gd name="T3" fmla="*/ 0 h 9"/>
                  <a:gd name="T4" fmla="*/ 6 w 11"/>
                  <a:gd name="T5" fmla="*/ 0 h 9"/>
                  <a:gd name="T6" fmla="*/ 6 w 11"/>
                  <a:gd name="T7" fmla="*/ 0 h 9"/>
                  <a:gd name="T8" fmla="*/ 0 w 11"/>
                  <a:gd name="T9" fmla="*/ 8 h 9"/>
                  <a:gd name="T10" fmla="*/ 4 w 11"/>
                  <a:gd name="T11" fmla="*/ 9 h 9"/>
                  <a:gd name="T12" fmla="*/ 11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1" y="0"/>
                    </a:moveTo>
                    <a:cubicBezTo>
                      <a:pt x="11" y="0"/>
                      <a:pt x="11" y="0"/>
                      <a:pt x="11" y="0"/>
                    </a:cubicBezTo>
                    <a:cubicBezTo>
                      <a:pt x="6" y="0"/>
                      <a:pt x="6" y="0"/>
                      <a:pt x="6" y="0"/>
                    </a:cubicBezTo>
                    <a:cubicBezTo>
                      <a:pt x="6" y="0"/>
                      <a:pt x="6" y="0"/>
                      <a:pt x="6" y="0"/>
                    </a:cubicBezTo>
                    <a:cubicBezTo>
                      <a:pt x="6" y="3"/>
                      <a:pt x="3" y="6"/>
                      <a:pt x="0" y="8"/>
                    </a:cubicBezTo>
                    <a:cubicBezTo>
                      <a:pt x="1" y="9"/>
                      <a:pt x="2" y="9"/>
                      <a:pt x="4" y="9"/>
                    </a:cubicBezTo>
                    <a:cubicBezTo>
                      <a:pt x="8" y="9"/>
                      <a:pt x="11" y="5"/>
                      <a:pt x="11" y="0"/>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7"/>
              <p:cNvSpPr/>
              <p:nvPr/>
            </p:nvSpPr>
            <p:spPr bwMode="auto">
              <a:xfrm>
                <a:off x="8494713" y="3646488"/>
                <a:ext cx="20638" cy="11113"/>
              </a:xfrm>
              <a:custGeom>
                <a:avLst/>
                <a:gdLst>
                  <a:gd name="T0" fmla="*/ 4 w 10"/>
                  <a:gd name="T1" fmla="*/ 5 h 5"/>
                  <a:gd name="T2" fmla="*/ 10 w 10"/>
                  <a:gd name="T3" fmla="*/ 5 h 5"/>
                  <a:gd name="T4" fmla="*/ 4 w 10"/>
                  <a:gd name="T5" fmla="*/ 0 h 5"/>
                  <a:gd name="T6" fmla="*/ 0 w 10"/>
                  <a:gd name="T7" fmla="*/ 1 h 5"/>
                  <a:gd name="T8" fmla="*/ 4 w 10"/>
                  <a:gd name="T9" fmla="*/ 5 h 5"/>
                </a:gdLst>
                <a:ahLst/>
                <a:cxnLst>
                  <a:cxn ang="0">
                    <a:pos x="T0" y="T1"/>
                  </a:cxn>
                  <a:cxn ang="0">
                    <a:pos x="T2" y="T3"/>
                  </a:cxn>
                  <a:cxn ang="0">
                    <a:pos x="T4" y="T5"/>
                  </a:cxn>
                  <a:cxn ang="0">
                    <a:pos x="T6" y="T7"/>
                  </a:cxn>
                  <a:cxn ang="0">
                    <a:pos x="T8" y="T9"/>
                  </a:cxn>
                </a:cxnLst>
                <a:rect l="0" t="0" r="r" b="b"/>
                <a:pathLst>
                  <a:path w="10" h="5">
                    <a:moveTo>
                      <a:pt x="4" y="5"/>
                    </a:moveTo>
                    <a:cubicBezTo>
                      <a:pt x="10" y="5"/>
                      <a:pt x="10" y="5"/>
                      <a:pt x="10" y="5"/>
                    </a:cubicBezTo>
                    <a:cubicBezTo>
                      <a:pt x="8" y="2"/>
                      <a:pt x="6" y="0"/>
                      <a:pt x="4" y="0"/>
                    </a:cubicBezTo>
                    <a:cubicBezTo>
                      <a:pt x="2" y="0"/>
                      <a:pt x="1" y="1"/>
                      <a:pt x="0" y="1"/>
                    </a:cubicBezTo>
                    <a:cubicBezTo>
                      <a:pt x="2" y="2"/>
                      <a:pt x="3" y="3"/>
                      <a:pt x="4" y="5"/>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18"/>
              <p:cNvSpPr>
                <a:spLocks noEditPoints="1"/>
              </p:cNvSpPr>
              <p:nvPr/>
            </p:nvSpPr>
            <p:spPr bwMode="auto">
              <a:xfrm>
                <a:off x="8469313" y="3633788"/>
                <a:ext cx="63500" cy="63500"/>
              </a:xfrm>
              <a:custGeom>
                <a:avLst/>
                <a:gdLst>
                  <a:gd name="T0" fmla="*/ 15 w 30"/>
                  <a:gd name="T1" fmla="*/ 30 h 30"/>
                  <a:gd name="T2" fmla="*/ 30 w 30"/>
                  <a:gd name="T3" fmla="*/ 15 h 30"/>
                  <a:gd name="T4" fmla="*/ 15 w 30"/>
                  <a:gd name="T5" fmla="*/ 0 h 30"/>
                  <a:gd name="T6" fmla="*/ 0 w 30"/>
                  <a:gd name="T7" fmla="*/ 15 h 30"/>
                  <a:gd name="T8" fmla="*/ 15 w 30"/>
                  <a:gd name="T9" fmla="*/ 30 h 30"/>
                  <a:gd name="T10" fmla="*/ 9 w 30"/>
                  <a:gd name="T11" fmla="*/ 6 h 30"/>
                  <a:gd name="T12" fmla="*/ 15 w 30"/>
                  <a:gd name="T13" fmla="*/ 4 h 30"/>
                  <a:gd name="T14" fmla="*/ 25 w 30"/>
                  <a:gd name="T15" fmla="*/ 11 h 30"/>
                  <a:gd name="T16" fmla="*/ 26 w 30"/>
                  <a:gd name="T17" fmla="*/ 15 h 30"/>
                  <a:gd name="T18" fmla="*/ 26 w 30"/>
                  <a:gd name="T19" fmla="*/ 15 h 30"/>
                  <a:gd name="T20" fmla="*/ 15 w 30"/>
                  <a:gd name="T21" fmla="*/ 26 h 30"/>
                  <a:gd name="T22" fmla="*/ 9 w 30"/>
                  <a:gd name="T23" fmla="*/ 24 h 30"/>
                  <a:gd name="T24" fmla="*/ 4 w 30"/>
                  <a:gd name="T25" fmla="*/ 15 h 30"/>
                  <a:gd name="T26" fmla="*/ 9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23" y="30"/>
                      <a:pt x="30" y="23"/>
                      <a:pt x="30" y="15"/>
                    </a:cubicBezTo>
                    <a:cubicBezTo>
                      <a:pt x="30" y="7"/>
                      <a:pt x="23" y="0"/>
                      <a:pt x="15" y="0"/>
                    </a:cubicBezTo>
                    <a:cubicBezTo>
                      <a:pt x="7" y="0"/>
                      <a:pt x="0" y="7"/>
                      <a:pt x="0" y="15"/>
                    </a:cubicBezTo>
                    <a:cubicBezTo>
                      <a:pt x="0" y="23"/>
                      <a:pt x="7" y="30"/>
                      <a:pt x="15" y="30"/>
                    </a:cubicBezTo>
                    <a:moveTo>
                      <a:pt x="9" y="6"/>
                    </a:moveTo>
                    <a:cubicBezTo>
                      <a:pt x="10" y="5"/>
                      <a:pt x="13" y="4"/>
                      <a:pt x="15" y="4"/>
                    </a:cubicBezTo>
                    <a:cubicBezTo>
                      <a:pt x="19" y="4"/>
                      <a:pt x="23" y="7"/>
                      <a:pt x="25" y="11"/>
                    </a:cubicBezTo>
                    <a:cubicBezTo>
                      <a:pt x="25" y="12"/>
                      <a:pt x="26" y="13"/>
                      <a:pt x="26" y="15"/>
                    </a:cubicBezTo>
                    <a:cubicBezTo>
                      <a:pt x="26" y="15"/>
                      <a:pt x="26" y="15"/>
                      <a:pt x="26" y="15"/>
                    </a:cubicBezTo>
                    <a:cubicBezTo>
                      <a:pt x="26" y="21"/>
                      <a:pt x="21" y="26"/>
                      <a:pt x="15" y="26"/>
                    </a:cubicBezTo>
                    <a:cubicBezTo>
                      <a:pt x="13" y="26"/>
                      <a:pt x="10" y="25"/>
                      <a:pt x="9" y="24"/>
                    </a:cubicBezTo>
                    <a:cubicBezTo>
                      <a:pt x="6" y="22"/>
                      <a:pt x="4" y="19"/>
                      <a:pt x="4" y="15"/>
                    </a:cubicBezTo>
                    <a:cubicBezTo>
                      <a:pt x="4" y="12"/>
                      <a:pt x="6" y="8"/>
                      <a:pt x="9" y="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Freeform 119"/>
            <p:cNvSpPr>
              <a:spLocks noEditPoints="1"/>
            </p:cNvSpPr>
            <p:nvPr/>
          </p:nvSpPr>
          <p:spPr bwMode="auto">
            <a:xfrm>
              <a:off x="8631249" y="1855791"/>
              <a:ext cx="200025" cy="477839"/>
            </a:xfrm>
            <a:custGeom>
              <a:avLst/>
              <a:gdLst>
                <a:gd name="T0" fmla="*/ 76 w 93"/>
                <a:gd name="T1" fmla="*/ 116 h 223"/>
                <a:gd name="T2" fmla="*/ 76 w 93"/>
                <a:gd name="T3" fmla="*/ 52 h 223"/>
                <a:gd name="T4" fmla="*/ 75 w 93"/>
                <a:gd name="T5" fmla="*/ 51 h 223"/>
                <a:gd name="T6" fmla="*/ 59 w 93"/>
                <a:gd name="T7" fmla="*/ 51 h 223"/>
                <a:gd name="T8" fmla="*/ 67 w 93"/>
                <a:gd name="T9" fmla="*/ 30 h 223"/>
                <a:gd name="T10" fmla="*/ 93 w 93"/>
                <a:gd name="T11" fmla="*/ 42 h 223"/>
                <a:gd name="T12" fmla="*/ 77 w 93"/>
                <a:gd name="T13" fmla="*/ 0 h 223"/>
                <a:gd name="T14" fmla="*/ 35 w 93"/>
                <a:gd name="T15" fmla="*/ 16 h 223"/>
                <a:gd name="T16" fmla="*/ 61 w 93"/>
                <a:gd name="T17" fmla="*/ 28 h 223"/>
                <a:gd name="T18" fmla="*/ 52 w 93"/>
                <a:gd name="T19" fmla="*/ 51 h 223"/>
                <a:gd name="T20" fmla="*/ 1 w 93"/>
                <a:gd name="T21" fmla="*/ 51 h 223"/>
                <a:gd name="T22" fmla="*/ 1 w 93"/>
                <a:gd name="T23" fmla="*/ 52 h 223"/>
                <a:gd name="T24" fmla="*/ 0 w 93"/>
                <a:gd name="T25" fmla="*/ 116 h 223"/>
                <a:gd name="T26" fmla="*/ 33 w 93"/>
                <a:gd name="T27" fmla="*/ 160 h 223"/>
                <a:gd name="T28" fmla="*/ 33 w 93"/>
                <a:gd name="T29" fmla="*/ 215 h 223"/>
                <a:gd name="T30" fmla="*/ 14 w 93"/>
                <a:gd name="T31" fmla="*/ 219 h 223"/>
                <a:gd name="T32" fmla="*/ 38 w 93"/>
                <a:gd name="T33" fmla="*/ 223 h 223"/>
                <a:gd name="T34" fmla="*/ 63 w 93"/>
                <a:gd name="T35" fmla="*/ 219 h 223"/>
                <a:gd name="T36" fmla="*/ 44 w 93"/>
                <a:gd name="T37" fmla="*/ 215 h 223"/>
                <a:gd name="T38" fmla="*/ 44 w 93"/>
                <a:gd name="T39" fmla="*/ 160 h 223"/>
                <a:gd name="T40" fmla="*/ 76 w 93"/>
                <a:gd name="T41" fmla="*/ 116 h 223"/>
                <a:gd name="T42" fmla="*/ 71 w 93"/>
                <a:gd name="T43" fmla="*/ 56 h 223"/>
                <a:gd name="T44" fmla="*/ 68 w 93"/>
                <a:gd name="T45" fmla="*/ 83 h 223"/>
                <a:gd name="T46" fmla="*/ 49 w 93"/>
                <a:gd name="T47" fmla="*/ 77 h 223"/>
                <a:gd name="T48" fmla="*/ 57 w 93"/>
                <a:gd name="T49" fmla="*/ 56 h 223"/>
                <a:gd name="T50" fmla="*/ 71 w 93"/>
                <a:gd name="T51" fmla="*/ 56 h 223"/>
                <a:gd name="T52" fmla="*/ 8 w 93"/>
                <a:gd name="T53" fmla="*/ 82 h 223"/>
                <a:gd name="T54" fmla="*/ 5 w 93"/>
                <a:gd name="T55" fmla="*/ 56 h 223"/>
                <a:gd name="T56" fmla="*/ 51 w 93"/>
                <a:gd name="T57" fmla="*/ 56 h 223"/>
                <a:gd name="T58" fmla="*/ 41 w 93"/>
                <a:gd name="T59" fmla="*/ 80 h 223"/>
                <a:gd name="T60" fmla="*/ 39 w 93"/>
                <a:gd name="T61" fmla="*/ 82 h 223"/>
                <a:gd name="T62" fmla="*/ 8 w 93"/>
                <a:gd name="T63" fmla="*/ 8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223">
                  <a:moveTo>
                    <a:pt x="76" y="116"/>
                  </a:moveTo>
                  <a:cubicBezTo>
                    <a:pt x="76" y="107"/>
                    <a:pt x="67" y="77"/>
                    <a:pt x="76" y="52"/>
                  </a:cubicBezTo>
                  <a:cubicBezTo>
                    <a:pt x="75" y="51"/>
                    <a:pt x="75" y="51"/>
                    <a:pt x="75" y="51"/>
                  </a:cubicBezTo>
                  <a:cubicBezTo>
                    <a:pt x="59" y="51"/>
                    <a:pt x="59" y="51"/>
                    <a:pt x="59" y="51"/>
                  </a:cubicBezTo>
                  <a:cubicBezTo>
                    <a:pt x="67" y="30"/>
                    <a:pt x="67" y="30"/>
                    <a:pt x="67" y="30"/>
                  </a:cubicBezTo>
                  <a:cubicBezTo>
                    <a:pt x="93" y="42"/>
                    <a:pt x="93" y="42"/>
                    <a:pt x="93" y="42"/>
                  </a:cubicBezTo>
                  <a:cubicBezTo>
                    <a:pt x="77" y="0"/>
                    <a:pt x="77" y="0"/>
                    <a:pt x="77" y="0"/>
                  </a:cubicBezTo>
                  <a:cubicBezTo>
                    <a:pt x="35" y="16"/>
                    <a:pt x="35" y="16"/>
                    <a:pt x="35" y="16"/>
                  </a:cubicBezTo>
                  <a:cubicBezTo>
                    <a:pt x="61" y="28"/>
                    <a:pt x="61" y="28"/>
                    <a:pt x="61" y="28"/>
                  </a:cubicBezTo>
                  <a:cubicBezTo>
                    <a:pt x="52" y="51"/>
                    <a:pt x="52" y="51"/>
                    <a:pt x="52" y="51"/>
                  </a:cubicBezTo>
                  <a:cubicBezTo>
                    <a:pt x="1" y="51"/>
                    <a:pt x="1" y="51"/>
                    <a:pt x="1" y="51"/>
                  </a:cubicBezTo>
                  <a:cubicBezTo>
                    <a:pt x="1" y="52"/>
                    <a:pt x="1" y="52"/>
                    <a:pt x="1" y="52"/>
                  </a:cubicBezTo>
                  <a:cubicBezTo>
                    <a:pt x="8" y="93"/>
                    <a:pt x="0" y="107"/>
                    <a:pt x="0" y="116"/>
                  </a:cubicBezTo>
                  <a:cubicBezTo>
                    <a:pt x="0" y="138"/>
                    <a:pt x="14" y="157"/>
                    <a:pt x="33" y="160"/>
                  </a:cubicBezTo>
                  <a:cubicBezTo>
                    <a:pt x="33" y="215"/>
                    <a:pt x="33" y="215"/>
                    <a:pt x="33" y="215"/>
                  </a:cubicBezTo>
                  <a:cubicBezTo>
                    <a:pt x="22" y="215"/>
                    <a:pt x="14" y="217"/>
                    <a:pt x="14" y="219"/>
                  </a:cubicBezTo>
                  <a:cubicBezTo>
                    <a:pt x="14" y="221"/>
                    <a:pt x="25" y="223"/>
                    <a:pt x="38" y="223"/>
                  </a:cubicBezTo>
                  <a:cubicBezTo>
                    <a:pt x="52" y="223"/>
                    <a:pt x="63" y="221"/>
                    <a:pt x="63" y="219"/>
                  </a:cubicBezTo>
                  <a:cubicBezTo>
                    <a:pt x="63" y="217"/>
                    <a:pt x="55" y="215"/>
                    <a:pt x="44" y="215"/>
                  </a:cubicBezTo>
                  <a:cubicBezTo>
                    <a:pt x="44" y="160"/>
                    <a:pt x="44" y="160"/>
                    <a:pt x="44" y="160"/>
                  </a:cubicBezTo>
                  <a:cubicBezTo>
                    <a:pt x="62" y="157"/>
                    <a:pt x="76" y="138"/>
                    <a:pt x="76" y="116"/>
                  </a:cubicBezTo>
                  <a:moveTo>
                    <a:pt x="71" y="56"/>
                  </a:moveTo>
                  <a:cubicBezTo>
                    <a:pt x="68" y="61"/>
                    <a:pt x="67" y="71"/>
                    <a:pt x="68" y="83"/>
                  </a:cubicBezTo>
                  <a:cubicBezTo>
                    <a:pt x="68" y="83"/>
                    <a:pt x="59" y="76"/>
                    <a:pt x="49" y="77"/>
                  </a:cubicBezTo>
                  <a:cubicBezTo>
                    <a:pt x="57" y="56"/>
                    <a:pt x="57" y="56"/>
                    <a:pt x="57" y="56"/>
                  </a:cubicBezTo>
                  <a:cubicBezTo>
                    <a:pt x="71" y="56"/>
                    <a:pt x="71" y="56"/>
                    <a:pt x="71" y="56"/>
                  </a:cubicBezTo>
                  <a:close/>
                  <a:moveTo>
                    <a:pt x="8" y="82"/>
                  </a:moveTo>
                  <a:cubicBezTo>
                    <a:pt x="9" y="71"/>
                    <a:pt x="8" y="61"/>
                    <a:pt x="5" y="56"/>
                  </a:cubicBezTo>
                  <a:cubicBezTo>
                    <a:pt x="51" y="56"/>
                    <a:pt x="51" y="56"/>
                    <a:pt x="51" y="56"/>
                  </a:cubicBezTo>
                  <a:cubicBezTo>
                    <a:pt x="41" y="80"/>
                    <a:pt x="41" y="80"/>
                    <a:pt x="41" y="80"/>
                  </a:cubicBezTo>
                  <a:cubicBezTo>
                    <a:pt x="40" y="81"/>
                    <a:pt x="40" y="81"/>
                    <a:pt x="39" y="82"/>
                  </a:cubicBezTo>
                  <a:cubicBezTo>
                    <a:pt x="29" y="90"/>
                    <a:pt x="14" y="84"/>
                    <a:pt x="8" y="8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4" name="组合 23"/>
            <p:cNvGrpSpPr/>
            <p:nvPr/>
          </p:nvGrpSpPr>
          <p:grpSpPr>
            <a:xfrm>
              <a:off x="8128006" y="5056198"/>
              <a:ext cx="476250" cy="373063"/>
              <a:chOff x="8128000" y="5056188"/>
              <a:chExt cx="476250" cy="373062"/>
            </a:xfrm>
          </p:grpSpPr>
          <p:sp>
            <p:nvSpPr>
              <p:cNvPr id="31" name="Freeform 120"/>
              <p:cNvSpPr/>
              <p:nvPr/>
            </p:nvSpPr>
            <p:spPr bwMode="auto">
              <a:xfrm>
                <a:off x="8128000" y="5241925"/>
                <a:ext cx="476250" cy="187325"/>
              </a:xfrm>
              <a:custGeom>
                <a:avLst/>
                <a:gdLst>
                  <a:gd name="T0" fmla="*/ 222 w 222"/>
                  <a:gd name="T1" fmla="*/ 22 h 87"/>
                  <a:gd name="T2" fmla="*/ 173 w 222"/>
                  <a:gd name="T3" fmla="*/ 0 h 87"/>
                  <a:gd name="T4" fmla="*/ 165 w 222"/>
                  <a:gd name="T5" fmla="*/ 5 h 87"/>
                  <a:gd name="T6" fmla="*/ 196 w 222"/>
                  <a:gd name="T7" fmla="*/ 18 h 87"/>
                  <a:gd name="T8" fmla="*/ 190 w 222"/>
                  <a:gd name="T9" fmla="*/ 24 h 87"/>
                  <a:gd name="T10" fmla="*/ 111 w 222"/>
                  <a:gd name="T11" fmla="*/ 35 h 87"/>
                  <a:gd name="T12" fmla="*/ 31 w 222"/>
                  <a:gd name="T13" fmla="*/ 24 h 87"/>
                  <a:gd name="T14" fmla="*/ 26 w 222"/>
                  <a:gd name="T15" fmla="*/ 18 h 87"/>
                  <a:gd name="T16" fmla="*/ 48 w 222"/>
                  <a:gd name="T17" fmla="*/ 7 h 87"/>
                  <a:gd name="T18" fmla="*/ 42 w 222"/>
                  <a:gd name="T19" fmla="*/ 1 h 87"/>
                  <a:gd name="T20" fmla="*/ 0 w 222"/>
                  <a:gd name="T21" fmla="*/ 22 h 87"/>
                  <a:gd name="T22" fmla="*/ 0 w 222"/>
                  <a:gd name="T23" fmla="*/ 24 h 87"/>
                  <a:gd name="T24" fmla="*/ 0 w 222"/>
                  <a:gd name="T25" fmla="*/ 24 h 87"/>
                  <a:gd name="T26" fmla="*/ 0 w 222"/>
                  <a:gd name="T27" fmla="*/ 25 h 87"/>
                  <a:gd name="T28" fmla="*/ 5 w 222"/>
                  <a:gd name="T29" fmla="*/ 31 h 87"/>
                  <a:gd name="T30" fmla="*/ 38 w 222"/>
                  <a:gd name="T31" fmla="*/ 69 h 87"/>
                  <a:gd name="T32" fmla="*/ 37 w 222"/>
                  <a:gd name="T33" fmla="*/ 69 h 87"/>
                  <a:gd name="T34" fmla="*/ 28 w 222"/>
                  <a:gd name="T35" fmla="*/ 77 h 87"/>
                  <a:gd name="T36" fmla="*/ 28 w 222"/>
                  <a:gd name="T37" fmla="*/ 78 h 87"/>
                  <a:gd name="T38" fmla="*/ 37 w 222"/>
                  <a:gd name="T39" fmla="*/ 87 h 87"/>
                  <a:gd name="T40" fmla="*/ 189 w 222"/>
                  <a:gd name="T41" fmla="*/ 87 h 87"/>
                  <a:gd name="T42" fmla="*/ 198 w 222"/>
                  <a:gd name="T43" fmla="*/ 78 h 87"/>
                  <a:gd name="T44" fmla="*/ 198 w 222"/>
                  <a:gd name="T45" fmla="*/ 77 h 87"/>
                  <a:gd name="T46" fmla="*/ 189 w 222"/>
                  <a:gd name="T47" fmla="*/ 69 h 87"/>
                  <a:gd name="T48" fmla="*/ 184 w 222"/>
                  <a:gd name="T49" fmla="*/ 69 h 87"/>
                  <a:gd name="T50" fmla="*/ 216 w 222"/>
                  <a:gd name="T51" fmla="*/ 31 h 87"/>
                  <a:gd name="T52" fmla="*/ 222 w 222"/>
                  <a:gd name="T53" fmla="*/ 25 h 87"/>
                  <a:gd name="T54" fmla="*/ 222 w 222"/>
                  <a:gd name="T55" fmla="*/ 24 h 87"/>
                  <a:gd name="T56" fmla="*/ 222 w 222"/>
                  <a:gd name="T57" fmla="*/ 24 h 87"/>
                  <a:gd name="T58" fmla="*/ 222 w 222"/>
                  <a:gd name="T59"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87">
                    <a:moveTo>
                      <a:pt x="222" y="22"/>
                    </a:moveTo>
                    <a:cubicBezTo>
                      <a:pt x="222" y="13"/>
                      <a:pt x="203" y="4"/>
                      <a:pt x="173" y="0"/>
                    </a:cubicBezTo>
                    <a:cubicBezTo>
                      <a:pt x="165" y="5"/>
                      <a:pt x="165" y="5"/>
                      <a:pt x="165" y="5"/>
                    </a:cubicBezTo>
                    <a:cubicBezTo>
                      <a:pt x="184" y="8"/>
                      <a:pt x="196" y="13"/>
                      <a:pt x="196" y="18"/>
                    </a:cubicBezTo>
                    <a:cubicBezTo>
                      <a:pt x="196" y="20"/>
                      <a:pt x="194" y="22"/>
                      <a:pt x="190" y="24"/>
                    </a:cubicBezTo>
                    <a:cubicBezTo>
                      <a:pt x="178" y="31"/>
                      <a:pt x="147" y="35"/>
                      <a:pt x="111" y="35"/>
                    </a:cubicBezTo>
                    <a:cubicBezTo>
                      <a:pt x="75" y="35"/>
                      <a:pt x="44" y="31"/>
                      <a:pt x="31" y="24"/>
                    </a:cubicBezTo>
                    <a:cubicBezTo>
                      <a:pt x="28" y="22"/>
                      <a:pt x="26" y="20"/>
                      <a:pt x="26" y="18"/>
                    </a:cubicBezTo>
                    <a:cubicBezTo>
                      <a:pt x="26" y="14"/>
                      <a:pt x="34" y="10"/>
                      <a:pt x="48" y="7"/>
                    </a:cubicBezTo>
                    <a:cubicBezTo>
                      <a:pt x="42" y="1"/>
                      <a:pt x="42" y="1"/>
                      <a:pt x="42" y="1"/>
                    </a:cubicBezTo>
                    <a:cubicBezTo>
                      <a:pt x="16" y="6"/>
                      <a:pt x="0" y="14"/>
                      <a:pt x="0" y="22"/>
                    </a:cubicBezTo>
                    <a:cubicBezTo>
                      <a:pt x="0" y="23"/>
                      <a:pt x="0" y="24"/>
                      <a:pt x="0" y="24"/>
                    </a:cubicBezTo>
                    <a:cubicBezTo>
                      <a:pt x="0" y="24"/>
                      <a:pt x="0" y="24"/>
                      <a:pt x="0" y="24"/>
                    </a:cubicBezTo>
                    <a:cubicBezTo>
                      <a:pt x="0" y="25"/>
                      <a:pt x="0" y="25"/>
                      <a:pt x="0" y="25"/>
                    </a:cubicBezTo>
                    <a:cubicBezTo>
                      <a:pt x="1" y="27"/>
                      <a:pt x="3" y="29"/>
                      <a:pt x="5" y="31"/>
                    </a:cubicBezTo>
                    <a:cubicBezTo>
                      <a:pt x="38" y="69"/>
                      <a:pt x="38" y="69"/>
                      <a:pt x="38" y="69"/>
                    </a:cubicBezTo>
                    <a:cubicBezTo>
                      <a:pt x="37" y="69"/>
                      <a:pt x="37" y="69"/>
                      <a:pt x="37" y="69"/>
                    </a:cubicBezTo>
                    <a:cubicBezTo>
                      <a:pt x="32" y="69"/>
                      <a:pt x="28" y="72"/>
                      <a:pt x="28" y="77"/>
                    </a:cubicBezTo>
                    <a:cubicBezTo>
                      <a:pt x="28" y="78"/>
                      <a:pt x="28" y="78"/>
                      <a:pt x="28" y="78"/>
                    </a:cubicBezTo>
                    <a:cubicBezTo>
                      <a:pt x="28" y="83"/>
                      <a:pt x="32" y="87"/>
                      <a:pt x="37" y="87"/>
                    </a:cubicBezTo>
                    <a:cubicBezTo>
                      <a:pt x="189" y="87"/>
                      <a:pt x="189" y="87"/>
                      <a:pt x="189" y="87"/>
                    </a:cubicBezTo>
                    <a:cubicBezTo>
                      <a:pt x="194" y="87"/>
                      <a:pt x="198" y="83"/>
                      <a:pt x="198" y="78"/>
                    </a:cubicBezTo>
                    <a:cubicBezTo>
                      <a:pt x="198" y="77"/>
                      <a:pt x="198" y="77"/>
                      <a:pt x="198" y="77"/>
                    </a:cubicBezTo>
                    <a:cubicBezTo>
                      <a:pt x="198" y="72"/>
                      <a:pt x="194" y="69"/>
                      <a:pt x="189" y="69"/>
                    </a:cubicBezTo>
                    <a:cubicBezTo>
                      <a:pt x="184" y="69"/>
                      <a:pt x="184" y="69"/>
                      <a:pt x="184" y="69"/>
                    </a:cubicBezTo>
                    <a:cubicBezTo>
                      <a:pt x="216" y="31"/>
                      <a:pt x="216" y="31"/>
                      <a:pt x="216" y="31"/>
                    </a:cubicBezTo>
                    <a:cubicBezTo>
                      <a:pt x="219" y="29"/>
                      <a:pt x="221" y="27"/>
                      <a:pt x="222" y="25"/>
                    </a:cubicBezTo>
                    <a:cubicBezTo>
                      <a:pt x="222" y="24"/>
                      <a:pt x="222" y="24"/>
                      <a:pt x="222" y="24"/>
                    </a:cubicBezTo>
                    <a:cubicBezTo>
                      <a:pt x="222" y="24"/>
                      <a:pt x="222" y="24"/>
                      <a:pt x="222" y="24"/>
                    </a:cubicBezTo>
                    <a:cubicBezTo>
                      <a:pt x="222" y="24"/>
                      <a:pt x="222" y="23"/>
                      <a:pt x="222" y="2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1"/>
              <p:cNvSpPr>
                <a:spLocks noEditPoints="1"/>
              </p:cNvSpPr>
              <p:nvPr/>
            </p:nvSpPr>
            <p:spPr bwMode="auto">
              <a:xfrm>
                <a:off x="8413750" y="5056188"/>
                <a:ext cx="180975" cy="215900"/>
              </a:xfrm>
              <a:custGeom>
                <a:avLst/>
                <a:gdLst>
                  <a:gd name="T0" fmla="*/ 7 w 85"/>
                  <a:gd name="T1" fmla="*/ 89 h 101"/>
                  <a:gd name="T2" fmla="*/ 8 w 85"/>
                  <a:gd name="T3" fmla="*/ 101 h 101"/>
                  <a:gd name="T4" fmla="*/ 22 w 85"/>
                  <a:gd name="T5" fmla="*/ 91 h 101"/>
                  <a:gd name="T6" fmla="*/ 30 w 85"/>
                  <a:gd name="T7" fmla="*/ 85 h 101"/>
                  <a:gd name="T8" fmla="*/ 85 w 85"/>
                  <a:gd name="T9" fmla="*/ 43 h 101"/>
                  <a:gd name="T10" fmla="*/ 0 w 85"/>
                  <a:gd name="T11" fmla="*/ 0 h 101"/>
                  <a:gd name="T12" fmla="*/ 1 w 85"/>
                  <a:gd name="T13" fmla="*/ 17 h 101"/>
                  <a:gd name="T14" fmla="*/ 37 w 85"/>
                  <a:gd name="T15" fmla="*/ 26 h 101"/>
                  <a:gd name="T16" fmla="*/ 40 w 85"/>
                  <a:gd name="T17" fmla="*/ 28 h 101"/>
                  <a:gd name="T18" fmla="*/ 39 w 85"/>
                  <a:gd name="T19" fmla="*/ 32 h 101"/>
                  <a:gd name="T20" fmla="*/ 6 w 85"/>
                  <a:gd name="T21" fmla="*/ 70 h 101"/>
                  <a:gd name="T22" fmla="*/ 7 w 85"/>
                  <a:gd name="T23" fmla="*/ 83 h 101"/>
                  <a:gd name="T24" fmla="*/ 7 w 85"/>
                  <a:gd name="T25" fmla="*/ 89 h 101"/>
                  <a:gd name="T26" fmla="*/ 55 w 85"/>
                  <a:gd name="T27" fmla="*/ 34 h 101"/>
                  <a:gd name="T28" fmla="*/ 61 w 85"/>
                  <a:gd name="T29" fmla="*/ 39 h 101"/>
                  <a:gd name="T30" fmla="*/ 55 w 85"/>
                  <a:gd name="T31" fmla="*/ 45 h 101"/>
                  <a:gd name="T32" fmla="*/ 50 w 85"/>
                  <a:gd name="T33" fmla="*/ 39 h 101"/>
                  <a:gd name="T34" fmla="*/ 55 w 85"/>
                  <a:gd name="T35" fmla="*/ 34 h 101"/>
                  <a:gd name="T36" fmla="*/ 46 w 85"/>
                  <a:gd name="T37" fmla="*/ 52 h 101"/>
                  <a:gd name="T38" fmla="*/ 54 w 85"/>
                  <a:gd name="T39" fmla="*/ 60 h 101"/>
                  <a:gd name="T40" fmla="*/ 46 w 85"/>
                  <a:gd name="T41" fmla="*/ 67 h 101"/>
                  <a:gd name="T42" fmla="*/ 39 w 85"/>
                  <a:gd name="T43" fmla="*/ 60 h 101"/>
                  <a:gd name="T44" fmla="*/ 46 w 85"/>
                  <a:gd name="T45"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00">
                    <a:moveTo>
                      <a:pt x="7" y="89"/>
                    </a:moveTo>
                    <a:cubicBezTo>
                      <a:pt x="8" y="101"/>
                      <a:pt x="8" y="101"/>
                      <a:pt x="8" y="101"/>
                    </a:cubicBezTo>
                    <a:cubicBezTo>
                      <a:pt x="22" y="91"/>
                      <a:pt x="22" y="91"/>
                      <a:pt x="22" y="91"/>
                    </a:cubicBezTo>
                    <a:cubicBezTo>
                      <a:pt x="30" y="85"/>
                      <a:pt x="30" y="85"/>
                      <a:pt x="30" y="85"/>
                    </a:cubicBezTo>
                    <a:cubicBezTo>
                      <a:pt x="85" y="43"/>
                      <a:pt x="85" y="43"/>
                      <a:pt x="85" y="43"/>
                    </a:cubicBezTo>
                    <a:cubicBezTo>
                      <a:pt x="0" y="0"/>
                      <a:pt x="0" y="0"/>
                      <a:pt x="0" y="0"/>
                    </a:cubicBezTo>
                    <a:cubicBezTo>
                      <a:pt x="1" y="17"/>
                      <a:pt x="1" y="17"/>
                      <a:pt x="1" y="17"/>
                    </a:cubicBezTo>
                    <a:cubicBezTo>
                      <a:pt x="37" y="26"/>
                      <a:pt x="37" y="26"/>
                      <a:pt x="37" y="26"/>
                    </a:cubicBezTo>
                    <a:cubicBezTo>
                      <a:pt x="39" y="26"/>
                      <a:pt x="40" y="27"/>
                      <a:pt x="40" y="28"/>
                    </a:cubicBezTo>
                    <a:cubicBezTo>
                      <a:pt x="41" y="29"/>
                      <a:pt x="40" y="31"/>
                      <a:pt x="39" y="32"/>
                    </a:cubicBezTo>
                    <a:cubicBezTo>
                      <a:pt x="6" y="70"/>
                      <a:pt x="6" y="70"/>
                      <a:pt x="6" y="70"/>
                    </a:cubicBezTo>
                    <a:cubicBezTo>
                      <a:pt x="7" y="83"/>
                      <a:pt x="7" y="83"/>
                      <a:pt x="7" y="83"/>
                    </a:cubicBezTo>
                    <a:lnTo>
                      <a:pt x="7" y="89"/>
                    </a:lnTo>
                    <a:close/>
                    <a:moveTo>
                      <a:pt x="55" y="34"/>
                    </a:moveTo>
                    <a:cubicBezTo>
                      <a:pt x="58" y="34"/>
                      <a:pt x="61" y="36"/>
                      <a:pt x="61" y="39"/>
                    </a:cubicBezTo>
                    <a:cubicBezTo>
                      <a:pt x="61" y="42"/>
                      <a:pt x="58" y="45"/>
                      <a:pt x="55" y="45"/>
                    </a:cubicBezTo>
                    <a:cubicBezTo>
                      <a:pt x="52" y="45"/>
                      <a:pt x="50" y="42"/>
                      <a:pt x="50" y="39"/>
                    </a:cubicBezTo>
                    <a:cubicBezTo>
                      <a:pt x="50" y="36"/>
                      <a:pt x="52" y="34"/>
                      <a:pt x="55" y="34"/>
                    </a:cubicBezTo>
                    <a:moveTo>
                      <a:pt x="46" y="52"/>
                    </a:moveTo>
                    <a:cubicBezTo>
                      <a:pt x="50" y="52"/>
                      <a:pt x="54" y="56"/>
                      <a:pt x="54" y="60"/>
                    </a:cubicBezTo>
                    <a:cubicBezTo>
                      <a:pt x="54" y="64"/>
                      <a:pt x="50" y="67"/>
                      <a:pt x="46" y="67"/>
                    </a:cubicBezTo>
                    <a:cubicBezTo>
                      <a:pt x="42" y="67"/>
                      <a:pt x="39" y="64"/>
                      <a:pt x="39" y="60"/>
                    </a:cubicBezTo>
                    <a:cubicBezTo>
                      <a:pt x="39" y="56"/>
                      <a:pt x="42" y="52"/>
                      <a:pt x="46" y="5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2"/>
              <p:cNvSpPr>
                <a:spLocks noEditPoints="1"/>
              </p:cNvSpPr>
              <p:nvPr/>
            </p:nvSpPr>
            <p:spPr bwMode="auto">
              <a:xfrm>
                <a:off x="8304213" y="5091113"/>
                <a:ext cx="173038" cy="193675"/>
              </a:xfrm>
              <a:custGeom>
                <a:avLst/>
                <a:gdLst>
                  <a:gd name="T0" fmla="*/ 8 w 81"/>
                  <a:gd name="T1" fmla="*/ 73 h 91"/>
                  <a:gd name="T2" fmla="*/ 15 w 81"/>
                  <a:gd name="T3" fmla="*/ 91 h 91"/>
                  <a:gd name="T4" fmla="*/ 31 w 81"/>
                  <a:gd name="T5" fmla="*/ 72 h 91"/>
                  <a:gd name="T6" fmla="*/ 37 w 81"/>
                  <a:gd name="T7" fmla="*/ 66 h 91"/>
                  <a:gd name="T8" fmla="*/ 49 w 81"/>
                  <a:gd name="T9" fmla="*/ 52 h 91"/>
                  <a:gd name="T10" fmla="*/ 52 w 81"/>
                  <a:gd name="T11" fmla="*/ 48 h 91"/>
                  <a:gd name="T12" fmla="*/ 56 w 81"/>
                  <a:gd name="T13" fmla="*/ 44 h 91"/>
                  <a:gd name="T14" fmla="*/ 81 w 81"/>
                  <a:gd name="T15" fmla="*/ 15 h 91"/>
                  <a:gd name="T16" fmla="*/ 53 w 81"/>
                  <a:gd name="T17" fmla="*/ 9 h 91"/>
                  <a:gd name="T18" fmla="*/ 49 w 81"/>
                  <a:gd name="T19" fmla="*/ 8 h 91"/>
                  <a:gd name="T20" fmla="*/ 45 w 81"/>
                  <a:gd name="T21" fmla="*/ 7 h 91"/>
                  <a:gd name="T22" fmla="*/ 15 w 81"/>
                  <a:gd name="T23" fmla="*/ 0 h 91"/>
                  <a:gd name="T24" fmla="*/ 0 w 81"/>
                  <a:gd name="T25" fmla="*/ 51 h 91"/>
                  <a:gd name="T26" fmla="*/ 6 w 81"/>
                  <a:gd name="T27" fmla="*/ 66 h 91"/>
                  <a:gd name="T28" fmla="*/ 8 w 81"/>
                  <a:gd name="T29" fmla="*/ 73 h 91"/>
                  <a:gd name="T30" fmla="*/ 45 w 81"/>
                  <a:gd name="T31" fmla="*/ 14 h 91"/>
                  <a:gd name="T32" fmla="*/ 46 w 81"/>
                  <a:gd name="T33" fmla="*/ 14 h 91"/>
                  <a:gd name="T34" fmla="*/ 49 w 81"/>
                  <a:gd name="T35" fmla="*/ 12 h 91"/>
                  <a:gd name="T36" fmla="*/ 53 w 81"/>
                  <a:gd name="T37" fmla="*/ 13 h 91"/>
                  <a:gd name="T38" fmla="*/ 55 w 81"/>
                  <a:gd name="T39" fmla="*/ 15 h 91"/>
                  <a:gd name="T40" fmla="*/ 55 w 81"/>
                  <a:gd name="T41" fmla="*/ 25 h 91"/>
                  <a:gd name="T42" fmla="*/ 54 w 81"/>
                  <a:gd name="T43" fmla="*/ 26 h 91"/>
                  <a:gd name="T44" fmla="*/ 51 w 81"/>
                  <a:gd name="T45" fmla="*/ 27 h 91"/>
                  <a:gd name="T46" fmla="*/ 47 w 81"/>
                  <a:gd name="T47" fmla="*/ 26 h 91"/>
                  <a:gd name="T48" fmla="*/ 45 w 81"/>
                  <a:gd name="T49" fmla="*/ 25 h 91"/>
                  <a:gd name="T50" fmla="*/ 45 w 81"/>
                  <a:gd name="T51" fmla="*/ 14 h 91"/>
                  <a:gd name="T52" fmla="*/ 25 w 81"/>
                  <a:gd name="T53" fmla="*/ 23 h 91"/>
                  <a:gd name="T54" fmla="*/ 33 w 81"/>
                  <a:gd name="T55" fmla="*/ 23 h 91"/>
                  <a:gd name="T56" fmla="*/ 33 w 81"/>
                  <a:gd name="T57" fmla="*/ 31 h 91"/>
                  <a:gd name="T58" fmla="*/ 25 w 81"/>
                  <a:gd name="T59" fmla="*/ 31 h 91"/>
                  <a:gd name="T60" fmla="*/ 25 w 81"/>
                  <a:gd name="T6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 h="91">
                    <a:moveTo>
                      <a:pt x="8" y="73"/>
                    </a:moveTo>
                    <a:cubicBezTo>
                      <a:pt x="15" y="91"/>
                      <a:pt x="15" y="91"/>
                      <a:pt x="15" y="91"/>
                    </a:cubicBezTo>
                    <a:cubicBezTo>
                      <a:pt x="31" y="72"/>
                      <a:pt x="31" y="72"/>
                      <a:pt x="31" y="72"/>
                    </a:cubicBezTo>
                    <a:cubicBezTo>
                      <a:pt x="37" y="66"/>
                      <a:pt x="37" y="66"/>
                      <a:pt x="37" y="66"/>
                    </a:cubicBezTo>
                    <a:cubicBezTo>
                      <a:pt x="49" y="52"/>
                      <a:pt x="49" y="52"/>
                      <a:pt x="49" y="52"/>
                    </a:cubicBezTo>
                    <a:cubicBezTo>
                      <a:pt x="52" y="48"/>
                      <a:pt x="52" y="48"/>
                      <a:pt x="52" y="48"/>
                    </a:cubicBezTo>
                    <a:cubicBezTo>
                      <a:pt x="56" y="44"/>
                      <a:pt x="56" y="44"/>
                      <a:pt x="56" y="44"/>
                    </a:cubicBezTo>
                    <a:cubicBezTo>
                      <a:pt x="81" y="15"/>
                      <a:pt x="81" y="15"/>
                      <a:pt x="81" y="15"/>
                    </a:cubicBezTo>
                    <a:cubicBezTo>
                      <a:pt x="53" y="9"/>
                      <a:pt x="53" y="9"/>
                      <a:pt x="53" y="9"/>
                    </a:cubicBezTo>
                    <a:cubicBezTo>
                      <a:pt x="49" y="8"/>
                      <a:pt x="49" y="8"/>
                      <a:pt x="49" y="8"/>
                    </a:cubicBezTo>
                    <a:cubicBezTo>
                      <a:pt x="45" y="7"/>
                      <a:pt x="45" y="7"/>
                      <a:pt x="45" y="7"/>
                    </a:cubicBezTo>
                    <a:cubicBezTo>
                      <a:pt x="15" y="0"/>
                      <a:pt x="15" y="0"/>
                      <a:pt x="15" y="0"/>
                    </a:cubicBezTo>
                    <a:cubicBezTo>
                      <a:pt x="0" y="51"/>
                      <a:pt x="0" y="51"/>
                      <a:pt x="0" y="51"/>
                    </a:cubicBezTo>
                    <a:cubicBezTo>
                      <a:pt x="6" y="66"/>
                      <a:pt x="6" y="66"/>
                      <a:pt x="6" y="66"/>
                    </a:cubicBezTo>
                    <a:lnTo>
                      <a:pt x="8" y="73"/>
                    </a:lnTo>
                    <a:close/>
                    <a:moveTo>
                      <a:pt x="45" y="14"/>
                    </a:moveTo>
                    <a:cubicBezTo>
                      <a:pt x="45" y="14"/>
                      <a:pt x="46" y="14"/>
                      <a:pt x="46" y="14"/>
                    </a:cubicBezTo>
                    <a:cubicBezTo>
                      <a:pt x="47" y="13"/>
                      <a:pt x="48" y="13"/>
                      <a:pt x="49" y="12"/>
                    </a:cubicBezTo>
                    <a:cubicBezTo>
                      <a:pt x="51" y="12"/>
                      <a:pt x="52" y="13"/>
                      <a:pt x="53" y="13"/>
                    </a:cubicBezTo>
                    <a:cubicBezTo>
                      <a:pt x="54" y="13"/>
                      <a:pt x="55" y="14"/>
                      <a:pt x="55" y="15"/>
                    </a:cubicBezTo>
                    <a:cubicBezTo>
                      <a:pt x="58" y="18"/>
                      <a:pt x="58" y="22"/>
                      <a:pt x="55" y="25"/>
                    </a:cubicBezTo>
                    <a:cubicBezTo>
                      <a:pt x="55" y="25"/>
                      <a:pt x="54" y="26"/>
                      <a:pt x="54" y="26"/>
                    </a:cubicBezTo>
                    <a:cubicBezTo>
                      <a:pt x="53" y="27"/>
                      <a:pt x="52" y="27"/>
                      <a:pt x="51" y="27"/>
                    </a:cubicBezTo>
                    <a:cubicBezTo>
                      <a:pt x="49" y="27"/>
                      <a:pt x="48" y="27"/>
                      <a:pt x="47" y="26"/>
                    </a:cubicBezTo>
                    <a:cubicBezTo>
                      <a:pt x="46" y="26"/>
                      <a:pt x="45" y="25"/>
                      <a:pt x="45" y="25"/>
                    </a:cubicBezTo>
                    <a:cubicBezTo>
                      <a:pt x="42" y="22"/>
                      <a:pt x="42" y="17"/>
                      <a:pt x="45" y="14"/>
                    </a:cubicBezTo>
                    <a:moveTo>
                      <a:pt x="25" y="23"/>
                    </a:moveTo>
                    <a:cubicBezTo>
                      <a:pt x="27" y="21"/>
                      <a:pt x="31" y="21"/>
                      <a:pt x="33" y="23"/>
                    </a:cubicBezTo>
                    <a:cubicBezTo>
                      <a:pt x="35" y="25"/>
                      <a:pt x="35" y="29"/>
                      <a:pt x="33" y="31"/>
                    </a:cubicBezTo>
                    <a:cubicBezTo>
                      <a:pt x="30" y="33"/>
                      <a:pt x="27" y="33"/>
                      <a:pt x="25" y="31"/>
                    </a:cubicBezTo>
                    <a:cubicBezTo>
                      <a:pt x="23" y="28"/>
                      <a:pt x="23" y="25"/>
                      <a:pt x="25" y="2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3"/>
              <p:cNvSpPr>
                <a:spLocks noEditPoints="1"/>
              </p:cNvSpPr>
              <p:nvPr/>
            </p:nvSpPr>
            <p:spPr bwMode="auto">
              <a:xfrm>
                <a:off x="8134350" y="5084763"/>
                <a:ext cx="187325" cy="187325"/>
              </a:xfrm>
              <a:custGeom>
                <a:avLst/>
                <a:gdLst>
                  <a:gd name="T0" fmla="*/ 83 w 87"/>
                  <a:gd name="T1" fmla="*/ 1 h 88"/>
                  <a:gd name="T2" fmla="*/ 62 w 87"/>
                  <a:gd name="T3" fmla="*/ 7 h 88"/>
                  <a:gd name="T4" fmla="*/ 58 w 87"/>
                  <a:gd name="T5" fmla="*/ 8 h 88"/>
                  <a:gd name="T6" fmla="*/ 55 w 87"/>
                  <a:gd name="T7" fmla="*/ 9 h 88"/>
                  <a:gd name="T8" fmla="*/ 0 w 87"/>
                  <a:gd name="T9" fmla="*/ 25 h 88"/>
                  <a:gd name="T10" fmla="*/ 47 w 87"/>
                  <a:gd name="T11" fmla="*/ 73 h 88"/>
                  <a:gd name="T12" fmla="*/ 53 w 87"/>
                  <a:gd name="T13" fmla="*/ 79 h 88"/>
                  <a:gd name="T14" fmla="*/ 62 w 87"/>
                  <a:gd name="T15" fmla="*/ 88 h 88"/>
                  <a:gd name="T16" fmla="*/ 65 w 87"/>
                  <a:gd name="T17" fmla="*/ 78 h 88"/>
                  <a:gd name="T18" fmla="*/ 67 w 87"/>
                  <a:gd name="T19" fmla="*/ 71 h 88"/>
                  <a:gd name="T20" fmla="*/ 71 w 87"/>
                  <a:gd name="T21" fmla="*/ 55 h 88"/>
                  <a:gd name="T22" fmla="*/ 73 w 87"/>
                  <a:gd name="T23" fmla="*/ 49 h 88"/>
                  <a:gd name="T24" fmla="*/ 75 w 87"/>
                  <a:gd name="T25" fmla="*/ 43 h 88"/>
                  <a:gd name="T26" fmla="*/ 86 w 87"/>
                  <a:gd name="T27" fmla="*/ 2 h 88"/>
                  <a:gd name="T28" fmla="*/ 87 w 87"/>
                  <a:gd name="T29" fmla="*/ 0 h 88"/>
                  <a:gd name="T30" fmla="*/ 83 w 87"/>
                  <a:gd name="T31" fmla="*/ 1 h 88"/>
                  <a:gd name="T32" fmla="*/ 30 w 87"/>
                  <a:gd name="T33" fmla="*/ 32 h 88"/>
                  <a:gd name="T34" fmla="*/ 25 w 87"/>
                  <a:gd name="T35" fmla="*/ 27 h 88"/>
                  <a:gd name="T36" fmla="*/ 30 w 87"/>
                  <a:gd name="T37" fmla="*/ 22 h 88"/>
                  <a:gd name="T38" fmla="*/ 35 w 87"/>
                  <a:gd name="T39" fmla="*/ 27 h 88"/>
                  <a:gd name="T40" fmla="*/ 30 w 87"/>
                  <a:gd name="T41" fmla="*/ 32 h 88"/>
                  <a:gd name="T42" fmla="*/ 45 w 87"/>
                  <a:gd name="T43" fmla="*/ 48 h 88"/>
                  <a:gd name="T44" fmla="*/ 38 w 87"/>
                  <a:gd name="T45" fmla="*/ 42 h 88"/>
                  <a:gd name="T46" fmla="*/ 45 w 87"/>
                  <a:gd name="T47" fmla="*/ 35 h 88"/>
                  <a:gd name="T48" fmla="*/ 51 w 87"/>
                  <a:gd name="T49" fmla="*/ 42 h 88"/>
                  <a:gd name="T50" fmla="*/ 45 w 87"/>
                  <a:gd name="T5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83" y="1"/>
                    </a:moveTo>
                    <a:cubicBezTo>
                      <a:pt x="62" y="7"/>
                      <a:pt x="62" y="7"/>
                      <a:pt x="62" y="7"/>
                    </a:cubicBezTo>
                    <a:cubicBezTo>
                      <a:pt x="58" y="8"/>
                      <a:pt x="58" y="8"/>
                      <a:pt x="58" y="8"/>
                    </a:cubicBezTo>
                    <a:cubicBezTo>
                      <a:pt x="55" y="9"/>
                      <a:pt x="55" y="9"/>
                      <a:pt x="55" y="9"/>
                    </a:cubicBezTo>
                    <a:cubicBezTo>
                      <a:pt x="0" y="25"/>
                      <a:pt x="0" y="25"/>
                      <a:pt x="0" y="25"/>
                    </a:cubicBezTo>
                    <a:cubicBezTo>
                      <a:pt x="47" y="73"/>
                      <a:pt x="47" y="73"/>
                      <a:pt x="47" y="73"/>
                    </a:cubicBezTo>
                    <a:cubicBezTo>
                      <a:pt x="53" y="79"/>
                      <a:pt x="53" y="79"/>
                      <a:pt x="53" y="79"/>
                    </a:cubicBezTo>
                    <a:cubicBezTo>
                      <a:pt x="62" y="88"/>
                      <a:pt x="62" y="88"/>
                      <a:pt x="62" y="88"/>
                    </a:cubicBezTo>
                    <a:cubicBezTo>
                      <a:pt x="65" y="78"/>
                      <a:pt x="65" y="78"/>
                      <a:pt x="65" y="78"/>
                    </a:cubicBezTo>
                    <a:cubicBezTo>
                      <a:pt x="67" y="71"/>
                      <a:pt x="67" y="71"/>
                      <a:pt x="67" y="71"/>
                    </a:cubicBezTo>
                    <a:cubicBezTo>
                      <a:pt x="71" y="55"/>
                      <a:pt x="71" y="55"/>
                      <a:pt x="71" y="55"/>
                    </a:cubicBezTo>
                    <a:cubicBezTo>
                      <a:pt x="73" y="49"/>
                      <a:pt x="73" y="49"/>
                      <a:pt x="73" y="49"/>
                    </a:cubicBezTo>
                    <a:cubicBezTo>
                      <a:pt x="75" y="43"/>
                      <a:pt x="75" y="43"/>
                      <a:pt x="75" y="43"/>
                    </a:cubicBezTo>
                    <a:cubicBezTo>
                      <a:pt x="86" y="2"/>
                      <a:pt x="86" y="2"/>
                      <a:pt x="86" y="2"/>
                    </a:cubicBezTo>
                    <a:cubicBezTo>
                      <a:pt x="87" y="0"/>
                      <a:pt x="87" y="0"/>
                      <a:pt x="87" y="0"/>
                    </a:cubicBezTo>
                    <a:lnTo>
                      <a:pt x="83" y="1"/>
                    </a:lnTo>
                    <a:close/>
                    <a:moveTo>
                      <a:pt x="30" y="32"/>
                    </a:moveTo>
                    <a:cubicBezTo>
                      <a:pt x="27" y="32"/>
                      <a:pt x="25" y="29"/>
                      <a:pt x="25" y="27"/>
                    </a:cubicBezTo>
                    <a:cubicBezTo>
                      <a:pt x="25" y="24"/>
                      <a:pt x="27" y="22"/>
                      <a:pt x="30" y="22"/>
                    </a:cubicBezTo>
                    <a:cubicBezTo>
                      <a:pt x="33" y="22"/>
                      <a:pt x="35" y="24"/>
                      <a:pt x="35" y="27"/>
                    </a:cubicBezTo>
                    <a:cubicBezTo>
                      <a:pt x="35" y="29"/>
                      <a:pt x="33" y="32"/>
                      <a:pt x="30" y="32"/>
                    </a:cubicBezTo>
                    <a:moveTo>
                      <a:pt x="45" y="48"/>
                    </a:moveTo>
                    <a:cubicBezTo>
                      <a:pt x="41" y="48"/>
                      <a:pt x="38" y="45"/>
                      <a:pt x="38" y="42"/>
                    </a:cubicBezTo>
                    <a:cubicBezTo>
                      <a:pt x="38" y="38"/>
                      <a:pt x="41" y="35"/>
                      <a:pt x="45" y="35"/>
                    </a:cubicBezTo>
                    <a:cubicBezTo>
                      <a:pt x="49" y="35"/>
                      <a:pt x="51" y="38"/>
                      <a:pt x="51" y="42"/>
                    </a:cubicBezTo>
                    <a:cubicBezTo>
                      <a:pt x="51" y="45"/>
                      <a:pt x="49" y="48"/>
                      <a:pt x="45" y="48"/>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8372457" y="2714620"/>
              <a:ext cx="333375" cy="241300"/>
              <a:chOff x="8372475" y="2714625"/>
              <a:chExt cx="333375" cy="241300"/>
            </a:xfrm>
          </p:grpSpPr>
          <p:sp>
            <p:nvSpPr>
              <p:cNvPr id="29" name="Oval 124"/>
              <p:cNvSpPr>
                <a:spLocks noChangeArrowheads="1"/>
              </p:cNvSpPr>
              <p:nvPr/>
            </p:nvSpPr>
            <p:spPr bwMode="auto">
              <a:xfrm>
                <a:off x="8531225" y="2800350"/>
                <a:ext cx="100013" cy="984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25"/>
              <p:cNvSpPr>
                <a:spLocks noEditPoints="1"/>
              </p:cNvSpPr>
              <p:nvPr/>
            </p:nvSpPr>
            <p:spPr bwMode="auto">
              <a:xfrm>
                <a:off x="8372475" y="2714625"/>
                <a:ext cx="333375" cy="241300"/>
              </a:xfrm>
              <a:custGeom>
                <a:avLst/>
                <a:gdLst>
                  <a:gd name="T0" fmla="*/ 135 w 156"/>
                  <a:gd name="T1" fmla="*/ 11 h 113"/>
                  <a:gd name="T2" fmla="*/ 125 w 156"/>
                  <a:gd name="T3" fmla="*/ 11 h 113"/>
                  <a:gd name="T4" fmla="*/ 113 w 156"/>
                  <a:gd name="T5" fmla="*/ 0 h 113"/>
                  <a:gd name="T6" fmla="*/ 78 w 156"/>
                  <a:gd name="T7" fmla="*/ 0 h 113"/>
                  <a:gd name="T8" fmla="*/ 68 w 156"/>
                  <a:gd name="T9" fmla="*/ 11 h 113"/>
                  <a:gd name="T10" fmla="*/ 47 w 156"/>
                  <a:gd name="T11" fmla="*/ 11 h 113"/>
                  <a:gd name="T12" fmla="*/ 40 w 156"/>
                  <a:gd name="T13" fmla="*/ 5 h 113"/>
                  <a:gd name="T14" fmla="*/ 26 w 156"/>
                  <a:gd name="T15" fmla="*/ 5 h 113"/>
                  <a:gd name="T16" fmla="*/ 19 w 156"/>
                  <a:gd name="T17" fmla="*/ 11 h 113"/>
                  <a:gd name="T18" fmla="*/ 0 w 156"/>
                  <a:gd name="T19" fmla="*/ 32 h 113"/>
                  <a:gd name="T20" fmla="*/ 0 w 156"/>
                  <a:gd name="T21" fmla="*/ 92 h 113"/>
                  <a:gd name="T22" fmla="*/ 21 w 156"/>
                  <a:gd name="T23" fmla="*/ 113 h 113"/>
                  <a:gd name="T24" fmla="*/ 135 w 156"/>
                  <a:gd name="T25" fmla="*/ 113 h 113"/>
                  <a:gd name="T26" fmla="*/ 156 w 156"/>
                  <a:gd name="T27" fmla="*/ 92 h 113"/>
                  <a:gd name="T28" fmla="*/ 156 w 156"/>
                  <a:gd name="T29" fmla="*/ 32 h 113"/>
                  <a:gd name="T30" fmla="*/ 135 w 156"/>
                  <a:gd name="T31" fmla="*/ 11 h 113"/>
                  <a:gd name="T32" fmla="*/ 19 w 156"/>
                  <a:gd name="T33" fmla="*/ 87 h 113"/>
                  <a:gd name="T34" fmla="*/ 15 w 156"/>
                  <a:gd name="T35" fmla="*/ 91 h 113"/>
                  <a:gd name="T36" fmla="*/ 11 w 156"/>
                  <a:gd name="T37" fmla="*/ 87 h 113"/>
                  <a:gd name="T38" fmla="*/ 11 w 156"/>
                  <a:gd name="T39" fmla="*/ 46 h 113"/>
                  <a:gd name="T40" fmla="*/ 15 w 156"/>
                  <a:gd name="T41" fmla="*/ 42 h 113"/>
                  <a:gd name="T42" fmla="*/ 19 w 156"/>
                  <a:gd name="T43" fmla="*/ 46 h 113"/>
                  <a:gd name="T44" fmla="*/ 19 w 156"/>
                  <a:gd name="T45" fmla="*/ 87 h 113"/>
                  <a:gd name="T46" fmla="*/ 42 w 156"/>
                  <a:gd name="T47" fmla="*/ 27 h 113"/>
                  <a:gd name="T48" fmla="*/ 38 w 156"/>
                  <a:gd name="T49" fmla="*/ 31 h 113"/>
                  <a:gd name="T50" fmla="*/ 28 w 156"/>
                  <a:gd name="T51" fmla="*/ 31 h 113"/>
                  <a:gd name="T52" fmla="*/ 24 w 156"/>
                  <a:gd name="T53" fmla="*/ 27 h 113"/>
                  <a:gd name="T54" fmla="*/ 24 w 156"/>
                  <a:gd name="T55" fmla="*/ 24 h 113"/>
                  <a:gd name="T56" fmla="*/ 28 w 156"/>
                  <a:gd name="T57" fmla="*/ 20 h 113"/>
                  <a:gd name="T58" fmla="*/ 38 w 156"/>
                  <a:gd name="T59" fmla="*/ 20 h 113"/>
                  <a:gd name="T60" fmla="*/ 42 w 156"/>
                  <a:gd name="T61" fmla="*/ 24 h 113"/>
                  <a:gd name="T62" fmla="*/ 42 w 156"/>
                  <a:gd name="T63" fmla="*/ 27 h 113"/>
                  <a:gd name="T64" fmla="*/ 97 w 156"/>
                  <a:gd name="T65" fmla="*/ 95 h 113"/>
                  <a:gd name="T66" fmla="*/ 65 w 156"/>
                  <a:gd name="T67" fmla="*/ 63 h 113"/>
                  <a:gd name="T68" fmla="*/ 97 w 156"/>
                  <a:gd name="T69" fmla="*/ 30 h 113"/>
                  <a:gd name="T70" fmla="*/ 130 w 156"/>
                  <a:gd name="T71" fmla="*/ 63 h 113"/>
                  <a:gd name="T72" fmla="*/ 97 w 156"/>
                  <a:gd name="T73" fmla="*/ 9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113">
                    <a:moveTo>
                      <a:pt x="135" y="11"/>
                    </a:moveTo>
                    <a:cubicBezTo>
                      <a:pt x="125" y="11"/>
                      <a:pt x="125" y="11"/>
                      <a:pt x="125" y="11"/>
                    </a:cubicBezTo>
                    <a:cubicBezTo>
                      <a:pt x="113" y="0"/>
                      <a:pt x="113" y="0"/>
                      <a:pt x="113" y="0"/>
                    </a:cubicBezTo>
                    <a:cubicBezTo>
                      <a:pt x="78" y="0"/>
                      <a:pt x="78" y="0"/>
                      <a:pt x="78" y="0"/>
                    </a:cubicBezTo>
                    <a:cubicBezTo>
                      <a:pt x="68" y="11"/>
                      <a:pt x="68" y="11"/>
                      <a:pt x="68" y="11"/>
                    </a:cubicBezTo>
                    <a:cubicBezTo>
                      <a:pt x="47" y="11"/>
                      <a:pt x="47" y="11"/>
                      <a:pt x="47" y="11"/>
                    </a:cubicBezTo>
                    <a:cubicBezTo>
                      <a:pt x="46" y="8"/>
                      <a:pt x="44" y="5"/>
                      <a:pt x="40" y="5"/>
                    </a:cubicBezTo>
                    <a:cubicBezTo>
                      <a:pt x="26" y="5"/>
                      <a:pt x="26" y="5"/>
                      <a:pt x="26" y="5"/>
                    </a:cubicBezTo>
                    <a:cubicBezTo>
                      <a:pt x="23" y="5"/>
                      <a:pt x="20" y="8"/>
                      <a:pt x="19" y="11"/>
                    </a:cubicBezTo>
                    <a:cubicBezTo>
                      <a:pt x="9" y="12"/>
                      <a:pt x="0" y="21"/>
                      <a:pt x="0" y="32"/>
                    </a:cubicBezTo>
                    <a:cubicBezTo>
                      <a:pt x="0" y="92"/>
                      <a:pt x="0" y="92"/>
                      <a:pt x="0" y="92"/>
                    </a:cubicBezTo>
                    <a:cubicBezTo>
                      <a:pt x="0" y="103"/>
                      <a:pt x="10" y="113"/>
                      <a:pt x="21" y="113"/>
                    </a:cubicBezTo>
                    <a:cubicBezTo>
                      <a:pt x="135" y="113"/>
                      <a:pt x="135" y="113"/>
                      <a:pt x="135" y="113"/>
                    </a:cubicBezTo>
                    <a:cubicBezTo>
                      <a:pt x="147" y="113"/>
                      <a:pt x="156" y="103"/>
                      <a:pt x="156" y="92"/>
                    </a:cubicBezTo>
                    <a:cubicBezTo>
                      <a:pt x="156" y="32"/>
                      <a:pt x="156" y="32"/>
                      <a:pt x="156" y="32"/>
                    </a:cubicBezTo>
                    <a:cubicBezTo>
                      <a:pt x="156" y="21"/>
                      <a:pt x="147" y="11"/>
                      <a:pt x="135" y="11"/>
                    </a:cubicBezTo>
                    <a:moveTo>
                      <a:pt x="19" y="87"/>
                    </a:moveTo>
                    <a:cubicBezTo>
                      <a:pt x="19" y="89"/>
                      <a:pt x="17" y="91"/>
                      <a:pt x="15" y="91"/>
                    </a:cubicBezTo>
                    <a:cubicBezTo>
                      <a:pt x="13" y="91"/>
                      <a:pt x="11" y="89"/>
                      <a:pt x="11" y="87"/>
                    </a:cubicBezTo>
                    <a:cubicBezTo>
                      <a:pt x="11" y="46"/>
                      <a:pt x="11" y="46"/>
                      <a:pt x="11" y="46"/>
                    </a:cubicBezTo>
                    <a:cubicBezTo>
                      <a:pt x="11" y="44"/>
                      <a:pt x="13" y="42"/>
                      <a:pt x="15" y="42"/>
                    </a:cubicBezTo>
                    <a:cubicBezTo>
                      <a:pt x="17" y="42"/>
                      <a:pt x="19" y="44"/>
                      <a:pt x="19" y="46"/>
                    </a:cubicBezTo>
                    <a:lnTo>
                      <a:pt x="19" y="87"/>
                    </a:lnTo>
                    <a:close/>
                    <a:moveTo>
                      <a:pt x="42" y="27"/>
                    </a:moveTo>
                    <a:cubicBezTo>
                      <a:pt x="42" y="29"/>
                      <a:pt x="41" y="31"/>
                      <a:pt x="38" y="31"/>
                    </a:cubicBezTo>
                    <a:cubicBezTo>
                      <a:pt x="28" y="31"/>
                      <a:pt x="28" y="31"/>
                      <a:pt x="28" y="31"/>
                    </a:cubicBezTo>
                    <a:cubicBezTo>
                      <a:pt x="25" y="31"/>
                      <a:pt x="24" y="29"/>
                      <a:pt x="24" y="27"/>
                    </a:cubicBezTo>
                    <a:cubicBezTo>
                      <a:pt x="24" y="24"/>
                      <a:pt x="24" y="24"/>
                      <a:pt x="24" y="24"/>
                    </a:cubicBezTo>
                    <a:cubicBezTo>
                      <a:pt x="24" y="22"/>
                      <a:pt x="25" y="20"/>
                      <a:pt x="28" y="20"/>
                    </a:cubicBezTo>
                    <a:cubicBezTo>
                      <a:pt x="38" y="20"/>
                      <a:pt x="38" y="20"/>
                      <a:pt x="38" y="20"/>
                    </a:cubicBezTo>
                    <a:cubicBezTo>
                      <a:pt x="41" y="20"/>
                      <a:pt x="42" y="22"/>
                      <a:pt x="42" y="24"/>
                    </a:cubicBezTo>
                    <a:lnTo>
                      <a:pt x="42" y="27"/>
                    </a:lnTo>
                    <a:close/>
                    <a:moveTo>
                      <a:pt x="97" y="95"/>
                    </a:moveTo>
                    <a:cubicBezTo>
                      <a:pt x="79" y="95"/>
                      <a:pt x="65" y="81"/>
                      <a:pt x="65" y="63"/>
                    </a:cubicBezTo>
                    <a:cubicBezTo>
                      <a:pt x="65" y="44"/>
                      <a:pt x="79" y="30"/>
                      <a:pt x="97" y="30"/>
                    </a:cubicBezTo>
                    <a:cubicBezTo>
                      <a:pt x="116" y="30"/>
                      <a:pt x="130" y="44"/>
                      <a:pt x="130" y="63"/>
                    </a:cubicBezTo>
                    <a:cubicBezTo>
                      <a:pt x="130" y="81"/>
                      <a:pt x="116" y="95"/>
                      <a:pt x="97" y="9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Freeform 126"/>
            <p:cNvSpPr>
              <a:spLocks noEditPoints="1"/>
            </p:cNvSpPr>
            <p:nvPr/>
          </p:nvSpPr>
          <p:spPr bwMode="auto">
            <a:xfrm>
              <a:off x="8189919" y="1211265"/>
              <a:ext cx="439738" cy="431801"/>
            </a:xfrm>
            <a:custGeom>
              <a:avLst/>
              <a:gdLst>
                <a:gd name="T0" fmla="*/ 0 w 205"/>
                <a:gd name="T1" fmla="*/ 202 h 202"/>
                <a:gd name="T2" fmla="*/ 205 w 205"/>
                <a:gd name="T3" fmla="*/ 202 h 202"/>
                <a:gd name="T4" fmla="*/ 106 w 205"/>
                <a:gd name="T5" fmla="*/ 176 h 202"/>
                <a:gd name="T6" fmla="*/ 106 w 205"/>
                <a:gd name="T7" fmla="*/ 81 h 202"/>
                <a:gd name="T8" fmla="*/ 122 w 205"/>
                <a:gd name="T9" fmla="*/ 74 h 202"/>
                <a:gd name="T10" fmla="*/ 141 w 205"/>
                <a:gd name="T11" fmla="*/ 86 h 202"/>
                <a:gd name="T12" fmla="*/ 161 w 205"/>
                <a:gd name="T13" fmla="*/ 74 h 202"/>
                <a:gd name="T14" fmla="*/ 180 w 205"/>
                <a:gd name="T15" fmla="*/ 86 h 202"/>
                <a:gd name="T16" fmla="*/ 106 w 205"/>
                <a:gd name="T17" fmla="*/ 10 h 202"/>
                <a:gd name="T18" fmla="*/ 106 w 205"/>
                <a:gd name="T19" fmla="*/ 3 h 202"/>
                <a:gd name="T20" fmla="*/ 103 w 205"/>
                <a:gd name="T21" fmla="*/ 0 h 202"/>
                <a:gd name="T22" fmla="*/ 100 w 205"/>
                <a:gd name="T23" fmla="*/ 3 h 202"/>
                <a:gd name="T24" fmla="*/ 100 w 205"/>
                <a:gd name="T25" fmla="*/ 10 h 202"/>
                <a:gd name="T26" fmla="*/ 26 w 205"/>
                <a:gd name="T27" fmla="*/ 86 h 202"/>
                <a:gd name="T28" fmla="*/ 45 w 205"/>
                <a:gd name="T29" fmla="*/ 74 h 202"/>
                <a:gd name="T30" fmla="*/ 64 w 205"/>
                <a:gd name="T31" fmla="*/ 86 h 202"/>
                <a:gd name="T32" fmla="*/ 84 w 205"/>
                <a:gd name="T33" fmla="*/ 74 h 202"/>
                <a:gd name="T34" fmla="*/ 100 w 205"/>
                <a:gd name="T35" fmla="*/ 81 h 202"/>
                <a:gd name="T36" fmla="*/ 100 w 205"/>
                <a:gd name="T37" fmla="*/ 176 h 202"/>
                <a:gd name="T38" fmla="*/ 0 w 205"/>
                <a:gd name="T39" fmla="*/ 202 h 202"/>
                <a:gd name="T40" fmla="*/ 106 w 205"/>
                <a:gd name="T41" fmla="*/ 16 h 202"/>
                <a:gd name="T42" fmla="*/ 141 w 205"/>
                <a:gd name="T43" fmla="*/ 75 h 202"/>
                <a:gd name="T44" fmla="*/ 122 w 205"/>
                <a:gd name="T45" fmla="*/ 67 h 202"/>
                <a:gd name="T46" fmla="*/ 106 w 205"/>
                <a:gd name="T47" fmla="*/ 73 h 202"/>
                <a:gd name="T48" fmla="*/ 106 w 205"/>
                <a:gd name="T49" fmla="*/ 16 h 202"/>
                <a:gd name="T50" fmla="*/ 64 w 205"/>
                <a:gd name="T51" fmla="*/ 75 h 202"/>
                <a:gd name="T52" fmla="*/ 45 w 205"/>
                <a:gd name="T53" fmla="*/ 67 h 202"/>
                <a:gd name="T54" fmla="*/ 34 w 205"/>
                <a:gd name="T55" fmla="*/ 69 h 202"/>
                <a:gd name="T56" fmla="*/ 100 w 205"/>
                <a:gd name="T57" fmla="*/ 16 h 202"/>
                <a:gd name="T58" fmla="*/ 64 w 205"/>
                <a:gd name="T59" fmla="*/ 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5" h="201">
                  <a:moveTo>
                    <a:pt x="0" y="202"/>
                  </a:moveTo>
                  <a:cubicBezTo>
                    <a:pt x="205" y="202"/>
                    <a:pt x="205" y="202"/>
                    <a:pt x="205" y="202"/>
                  </a:cubicBezTo>
                  <a:cubicBezTo>
                    <a:pt x="174" y="185"/>
                    <a:pt x="140" y="177"/>
                    <a:pt x="106" y="176"/>
                  </a:cubicBezTo>
                  <a:cubicBezTo>
                    <a:pt x="106" y="81"/>
                    <a:pt x="106" y="81"/>
                    <a:pt x="106" y="81"/>
                  </a:cubicBezTo>
                  <a:cubicBezTo>
                    <a:pt x="110" y="76"/>
                    <a:pt x="116" y="74"/>
                    <a:pt x="122" y="74"/>
                  </a:cubicBezTo>
                  <a:cubicBezTo>
                    <a:pt x="130" y="74"/>
                    <a:pt x="138" y="79"/>
                    <a:pt x="141" y="86"/>
                  </a:cubicBezTo>
                  <a:cubicBezTo>
                    <a:pt x="145" y="79"/>
                    <a:pt x="152" y="74"/>
                    <a:pt x="161" y="74"/>
                  </a:cubicBezTo>
                  <a:cubicBezTo>
                    <a:pt x="169" y="74"/>
                    <a:pt x="177" y="79"/>
                    <a:pt x="180" y="86"/>
                  </a:cubicBezTo>
                  <a:cubicBezTo>
                    <a:pt x="180" y="45"/>
                    <a:pt x="147" y="11"/>
                    <a:pt x="106" y="10"/>
                  </a:cubicBezTo>
                  <a:cubicBezTo>
                    <a:pt x="106" y="3"/>
                    <a:pt x="106" y="3"/>
                    <a:pt x="106" y="3"/>
                  </a:cubicBezTo>
                  <a:cubicBezTo>
                    <a:pt x="106" y="1"/>
                    <a:pt x="105" y="0"/>
                    <a:pt x="103" y="0"/>
                  </a:cubicBezTo>
                  <a:cubicBezTo>
                    <a:pt x="101" y="0"/>
                    <a:pt x="100" y="1"/>
                    <a:pt x="100" y="3"/>
                  </a:cubicBezTo>
                  <a:cubicBezTo>
                    <a:pt x="100" y="10"/>
                    <a:pt x="100" y="10"/>
                    <a:pt x="100" y="10"/>
                  </a:cubicBezTo>
                  <a:cubicBezTo>
                    <a:pt x="59" y="11"/>
                    <a:pt x="26" y="45"/>
                    <a:pt x="26" y="86"/>
                  </a:cubicBezTo>
                  <a:cubicBezTo>
                    <a:pt x="29" y="79"/>
                    <a:pt x="37" y="74"/>
                    <a:pt x="45" y="74"/>
                  </a:cubicBezTo>
                  <a:cubicBezTo>
                    <a:pt x="53" y="74"/>
                    <a:pt x="61" y="79"/>
                    <a:pt x="64" y="86"/>
                  </a:cubicBezTo>
                  <a:cubicBezTo>
                    <a:pt x="67" y="79"/>
                    <a:pt x="75" y="74"/>
                    <a:pt x="84" y="74"/>
                  </a:cubicBezTo>
                  <a:cubicBezTo>
                    <a:pt x="90" y="74"/>
                    <a:pt x="96" y="76"/>
                    <a:pt x="100" y="81"/>
                  </a:cubicBezTo>
                  <a:cubicBezTo>
                    <a:pt x="100" y="176"/>
                    <a:pt x="100" y="176"/>
                    <a:pt x="100" y="176"/>
                  </a:cubicBezTo>
                  <a:cubicBezTo>
                    <a:pt x="65" y="177"/>
                    <a:pt x="31" y="185"/>
                    <a:pt x="0" y="202"/>
                  </a:cubicBezTo>
                  <a:moveTo>
                    <a:pt x="106" y="16"/>
                  </a:moveTo>
                  <a:cubicBezTo>
                    <a:pt x="106" y="16"/>
                    <a:pt x="130" y="25"/>
                    <a:pt x="141" y="75"/>
                  </a:cubicBezTo>
                  <a:cubicBezTo>
                    <a:pt x="136" y="70"/>
                    <a:pt x="129" y="67"/>
                    <a:pt x="122" y="67"/>
                  </a:cubicBezTo>
                  <a:cubicBezTo>
                    <a:pt x="116" y="67"/>
                    <a:pt x="111" y="69"/>
                    <a:pt x="106" y="73"/>
                  </a:cubicBezTo>
                  <a:lnTo>
                    <a:pt x="106" y="16"/>
                  </a:lnTo>
                  <a:close/>
                  <a:moveTo>
                    <a:pt x="64" y="75"/>
                  </a:moveTo>
                  <a:cubicBezTo>
                    <a:pt x="59" y="70"/>
                    <a:pt x="52" y="67"/>
                    <a:pt x="45" y="67"/>
                  </a:cubicBezTo>
                  <a:cubicBezTo>
                    <a:pt x="41" y="67"/>
                    <a:pt x="38" y="68"/>
                    <a:pt x="34" y="69"/>
                  </a:cubicBezTo>
                  <a:cubicBezTo>
                    <a:pt x="42" y="40"/>
                    <a:pt x="68" y="18"/>
                    <a:pt x="100" y="16"/>
                  </a:cubicBezTo>
                  <a:cubicBezTo>
                    <a:pt x="72" y="27"/>
                    <a:pt x="64" y="75"/>
                    <a:pt x="64"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7"/>
            <p:cNvSpPr>
              <a:spLocks noEditPoints="1"/>
            </p:cNvSpPr>
            <p:nvPr/>
          </p:nvSpPr>
          <p:spPr bwMode="auto">
            <a:xfrm>
              <a:off x="8451850" y="4503748"/>
              <a:ext cx="449263" cy="290514"/>
            </a:xfrm>
            <a:custGeom>
              <a:avLst/>
              <a:gdLst>
                <a:gd name="T0" fmla="*/ 188 w 210"/>
                <a:gd name="T1" fmla="*/ 56 h 136"/>
                <a:gd name="T2" fmla="*/ 160 w 210"/>
                <a:gd name="T3" fmla="*/ 51 h 136"/>
                <a:gd name="T4" fmla="*/ 162 w 210"/>
                <a:gd name="T5" fmla="*/ 34 h 136"/>
                <a:gd name="T6" fmla="*/ 162 w 210"/>
                <a:gd name="T7" fmla="*/ 17 h 136"/>
                <a:gd name="T8" fmla="*/ 132 w 210"/>
                <a:gd name="T9" fmla="*/ 26 h 136"/>
                <a:gd name="T10" fmla="*/ 146 w 210"/>
                <a:gd name="T11" fmla="*/ 32 h 136"/>
                <a:gd name="T12" fmla="*/ 66 w 210"/>
                <a:gd name="T13" fmla="*/ 23 h 136"/>
                <a:gd name="T14" fmla="*/ 96 w 210"/>
                <a:gd name="T15" fmla="*/ 3 h 136"/>
                <a:gd name="T16" fmla="*/ 66 w 210"/>
                <a:gd name="T17" fmla="*/ 14 h 136"/>
                <a:gd name="T18" fmla="*/ 25 w 210"/>
                <a:gd name="T19" fmla="*/ 26 h 136"/>
                <a:gd name="T20" fmla="*/ 34 w 210"/>
                <a:gd name="T21" fmla="*/ 51 h 136"/>
                <a:gd name="T22" fmla="*/ 52 w 210"/>
                <a:gd name="T23" fmla="*/ 50 h 136"/>
                <a:gd name="T24" fmla="*/ 40 w 210"/>
                <a:gd name="T25" fmla="*/ 55 h 136"/>
                <a:gd name="T26" fmla="*/ 40 w 210"/>
                <a:gd name="T27" fmla="*/ 136 h 136"/>
                <a:gd name="T28" fmla="*/ 56 w 210"/>
                <a:gd name="T29" fmla="*/ 58 h 136"/>
                <a:gd name="T30" fmla="*/ 97 w 210"/>
                <a:gd name="T31" fmla="*/ 86 h 136"/>
                <a:gd name="T32" fmla="*/ 101 w 210"/>
                <a:gd name="T33" fmla="*/ 99 h 136"/>
                <a:gd name="T34" fmla="*/ 96 w 210"/>
                <a:gd name="T35" fmla="*/ 105 h 136"/>
                <a:gd name="T36" fmla="*/ 91 w 210"/>
                <a:gd name="T37" fmla="*/ 104 h 136"/>
                <a:gd name="T38" fmla="*/ 94 w 210"/>
                <a:gd name="T39" fmla="*/ 108 h 136"/>
                <a:gd name="T40" fmla="*/ 102 w 210"/>
                <a:gd name="T41" fmla="*/ 113 h 136"/>
                <a:gd name="T42" fmla="*/ 104 w 210"/>
                <a:gd name="T43" fmla="*/ 101 h 136"/>
                <a:gd name="T44" fmla="*/ 121 w 210"/>
                <a:gd name="T45" fmla="*/ 98 h 136"/>
                <a:gd name="T46" fmla="*/ 170 w 210"/>
                <a:gd name="T47" fmla="*/ 136 h 136"/>
                <a:gd name="T48" fmla="*/ 187 w 210"/>
                <a:gd name="T49" fmla="*/ 59 h 136"/>
                <a:gd name="T50" fmla="*/ 167 w 210"/>
                <a:gd name="T51" fmla="*/ 71 h 136"/>
                <a:gd name="T52" fmla="*/ 167 w 210"/>
                <a:gd name="T53" fmla="*/ 61 h 136"/>
                <a:gd name="T54" fmla="*/ 153 w 210"/>
                <a:gd name="T55" fmla="*/ 59 h 136"/>
                <a:gd name="T56" fmla="*/ 148 w 210"/>
                <a:gd name="T57" fmla="*/ 46 h 136"/>
                <a:gd name="T58" fmla="*/ 167 w 210"/>
                <a:gd name="T59" fmla="*/ 91 h 136"/>
                <a:gd name="T60" fmla="*/ 136 w 210"/>
                <a:gd name="T61" fmla="*/ 92 h 136"/>
                <a:gd name="T62" fmla="*/ 48 w 210"/>
                <a:gd name="T63" fmla="*/ 46 h 136"/>
                <a:gd name="T64" fmla="*/ 30 w 210"/>
                <a:gd name="T65" fmla="*/ 39 h 136"/>
                <a:gd name="T66" fmla="*/ 38 w 210"/>
                <a:gd name="T67" fmla="*/ 35 h 136"/>
                <a:gd name="T68" fmla="*/ 53 w 210"/>
                <a:gd name="T69" fmla="*/ 38 h 136"/>
                <a:gd name="T70" fmla="*/ 48 w 210"/>
                <a:gd name="T71" fmla="*/ 46 h 136"/>
                <a:gd name="T72" fmla="*/ 40 w 210"/>
                <a:gd name="T73" fmla="*/ 129 h 136"/>
                <a:gd name="T74" fmla="*/ 40 w 210"/>
                <a:gd name="T75" fmla="*/ 61 h 136"/>
                <a:gd name="T76" fmla="*/ 36 w 210"/>
                <a:gd name="T77" fmla="*/ 96 h 136"/>
                <a:gd name="T78" fmla="*/ 55 w 210"/>
                <a:gd name="T79" fmla="*/ 65 h 136"/>
                <a:gd name="T80" fmla="*/ 56 w 210"/>
                <a:gd name="T81" fmla="*/ 30 h 136"/>
                <a:gd name="T82" fmla="*/ 30 w 210"/>
                <a:gd name="T83" fmla="*/ 26 h 136"/>
                <a:gd name="T84" fmla="*/ 62 w 210"/>
                <a:gd name="T85" fmla="*/ 19 h 136"/>
                <a:gd name="T86" fmla="*/ 60 w 210"/>
                <a:gd name="T87" fmla="*/ 36 h 136"/>
                <a:gd name="T88" fmla="*/ 110 w 210"/>
                <a:gd name="T89" fmla="*/ 74 h 136"/>
                <a:gd name="T90" fmla="*/ 60 w 210"/>
                <a:gd name="T91" fmla="*/ 36 h 136"/>
                <a:gd name="T92" fmla="*/ 124 w 210"/>
                <a:gd name="T93" fmla="*/ 92 h 136"/>
                <a:gd name="T94" fmla="*/ 122 w 210"/>
                <a:gd name="T95" fmla="*/ 80 h 136"/>
                <a:gd name="T96" fmla="*/ 130 w 210"/>
                <a:gd name="T97" fmla="*/ 92 h 136"/>
                <a:gd name="T98" fmla="*/ 136 w 210"/>
                <a:gd name="T99" fmla="*/ 98 h 136"/>
                <a:gd name="T100" fmla="*/ 176 w 210"/>
                <a:gd name="T101" fmla="*/ 94 h 136"/>
                <a:gd name="T102" fmla="*/ 176 w 210"/>
                <a:gd name="T103" fmla="*/ 62 h 136"/>
                <a:gd name="T104" fmla="*/ 170 w 210"/>
                <a:gd name="T105" fmla="*/ 1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136">
                  <a:moveTo>
                    <a:pt x="187" y="59"/>
                  </a:moveTo>
                  <a:cubicBezTo>
                    <a:pt x="188" y="58"/>
                    <a:pt x="188" y="57"/>
                    <a:pt x="188" y="56"/>
                  </a:cubicBezTo>
                  <a:cubicBezTo>
                    <a:pt x="188" y="53"/>
                    <a:pt x="186" y="51"/>
                    <a:pt x="184" y="51"/>
                  </a:cubicBezTo>
                  <a:cubicBezTo>
                    <a:pt x="160" y="51"/>
                    <a:pt x="160" y="51"/>
                    <a:pt x="160" y="51"/>
                  </a:cubicBezTo>
                  <a:cubicBezTo>
                    <a:pt x="154" y="33"/>
                    <a:pt x="154" y="33"/>
                    <a:pt x="154" y="33"/>
                  </a:cubicBezTo>
                  <a:cubicBezTo>
                    <a:pt x="162" y="34"/>
                    <a:pt x="162" y="34"/>
                    <a:pt x="162" y="34"/>
                  </a:cubicBezTo>
                  <a:cubicBezTo>
                    <a:pt x="165" y="34"/>
                    <a:pt x="167" y="28"/>
                    <a:pt x="167" y="26"/>
                  </a:cubicBezTo>
                  <a:cubicBezTo>
                    <a:pt x="167" y="23"/>
                    <a:pt x="165" y="17"/>
                    <a:pt x="162" y="17"/>
                  </a:cubicBezTo>
                  <a:cubicBezTo>
                    <a:pt x="137" y="20"/>
                    <a:pt x="137" y="20"/>
                    <a:pt x="137" y="20"/>
                  </a:cubicBezTo>
                  <a:cubicBezTo>
                    <a:pt x="135" y="20"/>
                    <a:pt x="132" y="23"/>
                    <a:pt x="132" y="26"/>
                  </a:cubicBezTo>
                  <a:cubicBezTo>
                    <a:pt x="132" y="28"/>
                    <a:pt x="135" y="31"/>
                    <a:pt x="137" y="31"/>
                  </a:cubicBezTo>
                  <a:cubicBezTo>
                    <a:pt x="146" y="32"/>
                    <a:pt x="146" y="32"/>
                    <a:pt x="146" y="32"/>
                  </a:cubicBezTo>
                  <a:cubicBezTo>
                    <a:pt x="131" y="77"/>
                    <a:pt x="131" y="77"/>
                    <a:pt x="131" y="77"/>
                  </a:cubicBezTo>
                  <a:cubicBezTo>
                    <a:pt x="94" y="66"/>
                    <a:pt x="71" y="31"/>
                    <a:pt x="66" y="23"/>
                  </a:cubicBezTo>
                  <a:cubicBezTo>
                    <a:pt x="71" y="17"/>
                    <a:pt x="83" y="9"/>
                    <a:pt x="92" y="7"/>
                  </a:cubicBezTo>
                  <a:cubicBezTo>
                    <a:pt x="95" y="6"/>
                    <a:pt x="96" y="6"/>
                    <a:pt x="96" y="3"/>
                  </a:cubicBezTo>
                  <a:cubicBezTo>
                    <a:pt x="96" y="0"/>
                    <a:pt x="93" y="0"/>
                    <a:pt x="93" y="0"/>
                  </a:cubicBezTo>
                  <a:cubicBezTo>
                    <a:pt x="81" y="3"/>
                    <a:pt x="72" y="8"/>
                    <a:pt x="66" y="14"/>
                  </a:cubicBezTo>
                  <a:cubicBezTo>
                    <a:pt x="36" y="14"/>
                    <a:pt x="36" y="14"/>
                    <a:pt x="36" y="14"/>
                  </a:cubicBezTo>
                  <a:cubicBezTo>
                    <a:pt x="30" y="14"/>
                    <a:pt x="25" y="19"/>
                    <a:pt x="25" y="26"/>
                  </a:cubicBezTo>
                  <a:cubicBezTo>
                    <a:pt x="25" y="39"/>
                    <a:pt x="25" y="39"/>
                    <a:pt x="25" y="39"/>
                  </a:cubicBezTo>
                  <a:cubicBezTo>
                    <a:pt x="25" y="45"/>
                    <a:pt x="28" y="51"/>
                    <a:pt x="34" y="51"/>
                  </a:cubicBezTo>
                  <a:cubicBezTo>
                    <a:pt x="48" y="51"/>
                    <a:pt x="48" y="51"/>
                    <a:pt x="48" y="51"/>
                  </a:cubicBezTo>
                  <a:cubicBezTo>
                    <a:pt x="49" y="51"/>
                    <a:pt x="50" y="50"/>
                    <a:pt x="52" y="50"/>
                  </a:cubicBezTo>
                  <a:cubicBezTo>
                    <a:pt x="51" y="52"/>
                    <a:pt x="51" y="54"/>
                    <a:pt x="50" y="56"/>
                  </a:cubicBezTo>
                  <a:cubicBezTo>
                    <a:pt x="47" y="55"/>
                    <a:pt x="44" y="55"/>
                    <a:pt x="40" y="55"/>
                  </a:cubicBezTo>
                  <a:cubicBezTo>
                    <a:pt x="18" y="55"/>
                    <a:pt x="0" y="73"/>
                    <a:pt x="0" y="95"/>
                  </a:cubicBezTo>
                  <a:cubicBezTo>
                    <a:pt x="0" y="117"/>
                    <a:pt x="18" y="136"/>
                    <a:pt x="40" y="136"/>
                  </a:cubicBezTo>
                  <a:cubicBezTo>
                    <a:pt x="63" y="136"/>
                    <a:pt x="81" y="117"/>
                    <a:pt x="81" y="95"/>
                  </a:cubicBezTo>
                  <a:cubicBezTo>
                    <a:pt x="81" y="79"/>
                    <a:pt x="71" y="65"/>
                    <a:pt x="56" y="58"/>
                  </a:cubicBezTo>
                  <a:cubicBezTo>
                    <a:pt x="57" y="55"/>
                    <a:pt x="58" y="50"/>
                    <a:pt x="58" y="46"/>
                  </a:cubicBezTo>
                  <a:cubicBezTo>
                    <a:pt x="65" y="55"/>
                    <a:pt x="81" y="73"/>
                    <a:pt x="97" y="86"/>
                  </a:cubicBezTo>
                  <a:cubicBezTo>
                    <a:pt x="96" y="87"/>
                    <a:pt x="96" y="88"/>
                    <a:pt x="96" y="88"/>
                  </a:cubicBezTo>
                  <a:cubicBezTo>
                    <a:pt x="96" y="93"/>
                    <a:pt x="98" y="96"/>
                    <a:pt x="101" y="99"/>
                  </a:cubicBezTo>
                  <a:cubicBezTo>
                    <a:pt x="99" y="102"/>
                    <a:pt x="99" y="102"/>
                    <a:pt x="99" y="102"/>
                  </a:cubicBezTo>
                  <a:cubicBezTo>
                    <a:pt x="96" y="105"/>
                    <a:pt x="96" y="105"/>
                    <a:pt x="96" y="105"/>
                  </a:cubicBezTo>
                  <a:cubicBezTo>
                    <a:pt x="94" y="102"/>
                    <a:pt x="94" y="102"/>
                    <a:pt x="94" y="102"/>
                  </a:cubicBezTo>
                  <a:cubicBezTo>
                    <a:pt x="91" y="104"/>
                    <a:pt x="91" y="104"/>
                    <a:pt x="91" y="104"/>
                  </a:cubicBezTo>
                  <a:cubicBezTo>
                    <a:pt x="95" y="108"/>
                    <a:pt x="95" y="108"/>
                    <a:pt x="95" y="108"/>
                  </a:cubicBezTo>
                  <a:cubicBezTo>
                    <a:pt x="94" y="108"/>
                    <a:pt x="94" y="108"/>
                    <a:pt x="94" y="108"/>
                  </a:cubicBezTo>
                  <a:cubicBezTo>
                    <a:pt x="100" y="114"/>
                    <a:pt x="100" y="114"/>
                    <a:pt x="100" y="114"/>
                  </a:cubicBezTo>
                  <a:cubicBezTo>
                    <a:pt x="102" y="113"/>
                    <a:pt x="102" y="113"/>
                    <a:pt x="102" y="113"/>
                  </a:cubicBezTo>
                  <a:cubicBezTo>
                    <a:pt x="98" y="108"/>
                    <a:pt x="98" y="108"/>
                    <a:pt x="98" y="108"/>
                  </a:cubicBezTo>
                  <a:cubicBezTo>
                    <a:pt x="104" y="101"/>
                    <a:pt x="104" y="101"/>
                    <a:pt x="104" y="101"/>
                  </a:cubicBezTo>
                  <a:cubicBezTo>
                    <a:pt x="106" y="102"/>
                    <a:pt x="108" y="103"/>
                    <a:pt x="111" y="103"/>
                  </a:cubicBezTo>
                  <a:cubicBezTo>
                    <a:pt x="114" y="103"/>
                    <a:pt x="118" y="101"/>
                    <a:pt x="121" y="98"/>
                  </a:cubicBezTo>
                  <a:cubicBezTo>
                    <a:pt x="130" y="98"/>
                    <a:pt x="130" y="98"/>
                    <a:pt x="130" y="98"/>
                  </a:cubicBezTo>
                  <a:cubicBezTo>
                    <a:pt x="131" y="119"/>
                    <a:pt x="148" y="136"/>
                    <a:pt x="170" y="136"/>
                  </a:cubicBezTo>
                  <a:cubicBezTo>
                    <a:pt x="192" y="136"/>
                    <a:pt x="210" y="117"/>
                    <a:pt x="210" y="95"/>
                  </a:cubicBezTo>
                  <a:cubicBezTo>
                    <a:pt x="210" y="79"/>
                    <a:pt x="201" y="66"/>
                    <a:pt x="187" y="59"/>
                  </a:cubicBezTo>
                  <a:moveTo>
                    <a:pt x="167" y="61"/>
                  </a:moveTo>
                  <a:cubicBezTo>
                    <a:pt x="167" y="71"/>
                    <a:pt x="167" y="71"/>
                    <a:pt x="167" y="71"/>
                  </a:cubicBezTo>
                  <a:cubicBezTo>
                    <a:pt x="163" y="62"/>
                    <a:pt x="163" y="62"/>
                    <a:pt x="163" y="62"/>
                  </a:cubicBezTo>
                  <a:cubicBezTo>
                    <a:pt x="164" y="62"/>
                    <a:pt x="166" y="61"/>
                    <a:pt x="167" y="61"/>
                  </a:cubicBezTo>
                  <a:moveTo>
                    <a:pt x="148" y="46"/>
                  </a:moveTo>
                  <a:cubicBezTo>
                    <a:pt x="153" y="59"/>
                    <a:pt x="153" y="59"/>
                    <a:pt x="153" y="59"/>
                  </a:cubicBezTo>
                  <a:cubicBezTo>
                    <a:pt x="148" y="61"/>
                    <a:pt x="144" y="64"/>
                    <a:pt x="141" y="67"/>
                  </a:cubicBezTo>
                  <a:lnTo>
                    <a:pt x="148" y="46"/>
                  </a:lnTo>
                  <a:close/>
                  <a:moveTo>
                    <a:pt x="156" y="64"/>
                  </a:moveTo>
                  <a:cubicBezTo>
                    <a:pt x="167" y="91"/>
                    <a:pt x="167" y="91"/>
                    <a:pt x="167" y="91"/>
                  </a:cubicBezTo>
                  <a:cubicBezTo>
                    <a:pt x="167" y="92"/>
                    <a:pt x="167" y="92"/>
                    <a:pt x="167" y="92"/>
                  </a:cubicBezTo>
                  <a:cubicBezTo>
                    <a:pt x="136" y="92"/>
                    <a:pt x="136" y="92"/>
                    <a:pt x="136" y="92"/>
                  </a:cubicBezTo>
                  <a:cubicBezTo>
                    <a:pt x="137" y="80"/>
                    <a:pt x="145" y="69"/>
                    <a:pt x="156" y="64"/>
                  </a:cubicBezTo>
                  <a:moveTo>
                    <a:pt x="48" y="46"/>
                  </a:moveTo>
                  <a:cubicBezTo>
                    <a:pt x="34" y="46"/>
                    <a:pt x="34" y="46"/>
                    <a:pt x="34" y="46"/>
                  </a:cubicBezTo>
                  <a:cubicBezTo>
                    <a:pt x="30" y="46"/>
                    <a:pt x="30" y="43"/>
                    <a:pt x="30" y="39"/>
                  </a:cubicBezTo>
                  <a:cubicBezTo>
                    <a:pt x="30" y="35"/>
                    <a:pt x="30" y="35"/>
                    <a:pt x="30" y="35"/>
                  </a:cubicBezTo>
                  <a:cubicBezTo>
                    <a:pt x="38" y="35"/>
                    <a:pt x="38" y="35"/>
                    <a:pt x="38" y="35"/>
                  </a:cubicBezTo>
                  <a:cubicBezTo>
                    <a:pt x="54" y="35"/>
                    <a:pt x="54" y="35"/>
                    <a:pt x="54" y="35"/>
                  </a:cubicBezTo>
                  <a:cubicBezTo>
                    <a:pt x="53" y="37"/>
                    <a:pt x="53" y="38"/>
                    <a:pt x="53" y="38"/>
                  </a:cubicBezTo>
                  <a:cubicBezTo>
                    <a:pt x="53" y="40"/>
                    <a:pt x="53" y="42"/>
                    <a:pt x="52" y="44"/>
                  </a:cubicBezTo>
                  <a:cubicBezTo>
                    <a:pt x="51" y="45"/>
                    <a:pt x="49" y="46"/>
                    <a:pt x="48" y="46"/>
                  </a:cubicBezTo>
                  <a:moveTo>
                    <a:pt x="74" y="95"/>
                  </a:moveTo>
                  <a:cubicBezTo>
                    <a:pt x="74" y="114"/>
                    <a:pt x="59" y="129"/>
                    <a:pt x="40" y="129"/>
                  </a:cubicBezTo>
                  <a:cubicBezTo>
                    <a:pt x="22" y="129"/>
                    <a:pt x="6" y="114"/>
                    <a:pt x="6" y="95"/>
                  </a:cubicBezTo>
                  <a:cubicBezTo>
                    <a:pt x="6" y="76"/>
                    <a:pt x="22" y="61"/>
                    <a:pt x="40" y="61"/>
                  </a:cubicBezTo>
                  <a:cubicBezTo>
                    <a:pt x="43" y="61"/>
                    <a:pt x="46" y="62"/>
                    <a:pt x="49" y="62"/>
                  </a:cubicBezTo>
                  <a:cubicBezTo>
                    <a:pt x="44" y="84"/>
                    <a:pt x="37" y="96"/>
                    <a:pt x="36" y="96"/>
                  </a:cubicBezTo>
                  <a:cubicBezTo>
                    <a:pt x="42" y="99"/>
                    <a:pt x="42" y="99"/>
                    <a:pt x="42" y="99"/>
                  </a:cubicBezTo>
                  <a:cubicBezTo>
                    <a:pt x="42" y="99"/>
                    <a:pt x="50" y="87"/>
                    <a:pt x="55" y="65"/>
                  </a:cubicBezTo>
                  <a:cubicBezTo>
                    <a:pt x="66" y="70"/>
                    <a:pt x="74" y="82"/>
                    <a:pt x="74" y="95"/>
                  </a:cubicBezTo>
                  <a:moveTo>
                    <a:pt x="56" y="30"/>
                  </a:moveTo>
                  <a:cubicBezTo>
                    <a:pt x="30" y="30"/>
                    <a:pt x="30" y="30"/>
                    <a:pt x="30" y="30"/>
                  </a:cubicBezTo>
                  <a:cubicBezTo>
                    <a:pt x="30" y="26"/>
                    <a:pt x="30" y="26"/>
                    <a:pt x="30" y="26"/>
                  </a:cubicBezTo>
                  <a:cubicBezTo>
                    <a:pt x="30" y="22"/>
                    <a:pt x="33" y="19"/>
                    <a:pt x="36" y="19"/>
                  </a:cubicBezTo>
                  <a:cubicBezTo>
                    <a:pt x="62" y="19"/>
                    <a:pt x="62" y="19"/>
                    <a:pt x="62" y="19"/>
                  </a:cubicBezTo>
                  <a:cubicBezTo>
                    <a:pt x="59" y="23"/>
                    <a:pt x="57" y="27"/>
                    <a:pt x="56" y="30"/>
                  </a:cubicBezTo>
                  <a:moveTo>
                    <a:pt x="60" y="36"/>
                  </a:moveTo>
                  <a:cubicBezTo>
                    <a:pt x="60" y="35"/>
                    <a:pt x="61" y="32"/>
                    <a:pt x="63" y="29"/>
                  </a:cubicBezTo>
                  <a:cubicBezTo>
                    <a:pt x="69" y="39"/>
                    <a:pt x="85" y="61"/>
                    <a:pt x="110" y="74"/>
                  </a:cubicBezTo>
                  <a:cubicBezTo>
                    <a:pt x="105" y="75"/>
                    <a:pt x="102" y="77"/>
                    <a:pt x="99" y="80"/>
                  </a:cubicBezTo>
                  <a:cubicBezTo>
                    <a:pt x="84" y="66"/>
                    <a:pt x="67" y="46"/>
                    <a:pt x="60" y="36"/>
                  </a:cubicBezTo>
                  <a:moveTo>
                    <a:pt x="130" y="92"/>
                  </a:moveTo>
                  <a:cubicBezTo>
                    <a:pt x="124" y="92"/>
                    <a:pt x="124" y="92"/>
                    <a:pt x="124" y="92"/>
                  </a:cubicBezTo>
                  <a:cubicBezTo>
                    <a:pt x="124" y="91"/>
                    <a:pt x="125" y="90"/>
                    <a:pt x="125" y="88"/>
                  </a:cubicBezTo>
                  <a:cubicBezTo>
                    <a:pt x="125" y="85"/>
                    <a:pt x="124" y="82"/>
                    <a:pt x="122" y="80"/>
                  </a:cubicBezTo>
                  <a:cubicBezTo>
                    <a:pt x="125" y="81"/>
                    <a:pt x="128" y="82"/>
                    <a:pt x="131" y="83"/>
                  </a:cubicBezTo>
                  <a:cubicBezTo>
                    <a:pt x="130" y="86"/>
                    <a:pt x="130" y="89"/>
                    <a:pt x="130" y="92"/>
                  </a:cubicBezTo>
                  <a:moveTo>
                    <a:pt x="170" y="129"/>
                  </a:moveTo>
                  <a:cubicBezTo>
                    <a:pt x="152" y="129"/>
                    <a:pt x="137" y="116"/>
                    <a:pt x="136" y="98"/>
                  </a:cubicBezTo>
                  <a:cubicBezTo>
                    <a:pt x="176" y="98"/>
                    <a:pt x="176" y="98"/>
                    <a:pt x="176" y="98"/>
                  </a:cubicBezTo>
                  <a:cubicBezTo>
                    <a:pt x="176" y="94"/>
                    <a:pt x="176" y="94"/>
                    <a:pt x="176" y="94"/>
                  </a:cubicBezTo>
                  <a:cubicBezTo>
                    <a:pt x="176" y="94"/>
                    <a:pt x="176" y="94"/>
                    <a:pt x="176" y="94"/>
                  </a:cubicBezTo>
                  <a:cubicBezTo>
                    <a:pt x="176" y="62"/>
                    <a:pt x="176" y="62"/>
                    <a:pt x="176" y="62"/>
                  </a:cubicBezTo>
                  <a:cubicBezTo>
                    <a:pt x="192" y="65"/>
                    <a:pt x="204" y="79"/>
                    <a:pt x="204" y="95"/>
                  </a:cubicBezTo>
                  <a:cubicBezTo>
                    <a:pt x="204" y="114"/>
                    <a:pt x="188" y="129"/>
                    <a:pt x="170" y="1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8"/>
            <p:cNvSpPr/>
            <p:nvPr/>
          </p:nvSpPr>
          <p:spPr bwMode="auto">
            <a:xfrm>
              <a:off x="8472488" y="3243263"/>
              <a:ext cx="230188" cy="193675"/>
            </a:xfrm>
            <a:custGeom>
              <a:avLst/>
              <a:gdLst>
                <a:gd name="T0" fmla="*/ 74 w 107"/>
                <a:gd name="T1" fmla="*/ 0 h 90"/>
                <a:gd name="T2" fmla="*/ 54 w 107"/>
                <a:gd name="T3" fmla="*/ 12 h 90"/>
                <a:gd name="T4" fmla="*/ 33 w 107"/>
                <a:gd name="T5" fmla="*/ 0 h 90"/>
                <a:gd name="T6" fmla="*/ 8 w 107"/>
                <a:gd name="T7" fmla="*/ 42 h 90"/>
                <a:gd name="T8" fmla="*/ 54 w 107"/>
                <a:gd name="T9" fmla="*/ 90 h 90"/>
                <a:gd name="T10" fmla="*/ 99 w 107"/>
                <a:gd name="T11" fmla="*/ 42 h 90"/>
                <a:gd name="T12" fmla="*/ 74 w 10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07" h="90">
                  <a:moveTo>
                    <a:pt x="74" y="0"/>
                  </a:moveTo>
                  <a:cubicBezTo>
                    <a:pt x="65" y="0"/>
                    <a:pt x="57" y="4"/>
                    <a:pt x="54" y="12"/>
                  </a:cubicBezTo>
                  <a:cubicBezTo>
                    <a:pt x="50" y="4"/>
                    <a:pt x="42" y="0"/>
                    <a:pt x="33" y="0"/>
                  </a:cubicBezTo>
                  <a:cubicBezTo>
                    <a:pt x="18" y="0"/>
                    <a:pt x="0" y="11"/>
                    <a:pt x="8" y="42"/>
                  </a:cubicBezTo>
                  <a:cubicBezTo>
                    <a:pt x="18" y="72"/>
                    <a:pt x="54" y="90"/>
                    <a:pt x="54" y="90"/>
                  </a:cubicBezTo>
                  <a:cubicBezTo>
                    <a:pt x="54" y="90"/>
                    <a:pt x="89" y="72"/>
                    <a:pt x="99" y="42"/>
                  </a:cubicBezTo>
                  <a:cubicBezTo>
                    <a:pt x="107" y="11"/>
                    <a:pt x="88" y="0"/>
                    <a:pt x="74"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60" name="图片 59">
            <a:extLst>
              <a:ext uri="{FF2B5EF4-FFF2-40B4-BE49-F238E27FC236}">
                <a16:creationId xmlns:a16="http://schemas.microsoft.com/office/drawing/2014/main" id="{FB1BDB78-211A-4072-A313-D5A7EF26F675}"/>
              </a:ext>
            </a:extLst>
          </p:cNvPr>
          <p:cNvPicPr>
            <a:picLocks noChangeAspect="1"/>
          </p:cNvPicPr>
          <p:nvPr/>
        </p:nvPicPr>
        <p:blipFill>
          <a:blip r:embed="rId7"/>
          <a:stretch>
            <a:fillRect/>
          </a:stretch>
        </p:blipFill>
        <p:spPr>
          <a:xfrm>
            <a:off x="5427545" y="109528"/>
            <a:ext cx="5078530" cy="6686581"/>
          </a:xfrm>
          <a:prstGeom prst="rect">
            <a:avLst/>
          </a:prstGeom>
        </p:spPr>
      </p:pic>
    </p:spTree>
    <p:extLst>
      <p:ext uri="{BB962C8B-B14F-4D97-AF65-F5344CB8AC3E}">
        <p14:creationId xmlns:p14="http://schemas.microsoft.com/office/powerpoint/2010/main" val="2337446166"/>
      </p:ext>
    </p:extLst>
  </p:cSld>
  <p:clrMapOvr>
    <a:masterClrMapping/>
  </p:clrMapOvr>
  <mc:AlternateContent xmlns:mc="http://schemas.openxmlformats.org/markup-compatibility/2006" xmlns:p14="http://schemas.microsoft.com/office/powerpoint/2010/main">
    <mc:Choice Requires="p14">
      <p:transition spd="slow" p14:dur="1600" advTm="1288">
        <p14:prism isContent="1" isInverted="1"/>
      </p:transition>
    </mc:Choice>
    <mc:Fallback xmlns:p15="http://schemas.microsoft.com/office/powerpoint/2012/main" xmlns="">
      <p:transition spd="slow" advTm="1288">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2" presetClass="entr" presetSubtype="8" fill="hold" nodeType="afterEffect">
                                  <p:childTnLst>
                                    <p:set>
                                      <p:cBhvr>
                                        <p:cTn id="7" dur="1" fill="hold">
                                          <p:stCondLst>
                                            <p:cond delay="0"/>
                                          </p:stCondLst>
                                        </p:cTn>
                                        <p:tgtEl>
                                          <p:spTgt spid="6"/>
                                        </p:tgtEl>
                                        <p:attrNameLst>
                                          <p:attrName>style.visibility</p:attrName>
                                        </p:attrNameLst>
                                      </p:cBhvr>
                                      <p:to>
                                        <p:strVal val="visible"/>
                                      </p:to>
                                    </p:set>
                                    <p:animEffect transition="in" filter="wipe(left)">
                                      <p:cBhvr>
                                        <p:cTn id="8" dur="1000"/>
                                        <p:tgtEl>
                                          <p:spTgt spid="6"/>
                                        </p:tgtEl>
                                      </p:cBhvr>
                                    </p:animEffect>
                                  </p:childTnLst>
                                </p:cTn>
                              </p:par>
                              <p:par>
                                <p:cTn id="9" presetID="42" presetClass="path" presetSubtype="0" accel="50000" decel="50000" fill="hold" nodeType="withEffect">
                                  <p:childTnLst>
                                    <p:animMotion origin="layout" path="M 0.25781 -0.00139 L -0.03906 -0.00416 " pathEditMode="relative" rAng="0" ptsTypes="AA">
                                      <p:cBhvr>
                                        <p:cTn id="10" dur="2000" fill="hold"/>
                                        <p:tgtEl>
                                          <p:spTgt spid="6"/>
                                        </p:tgtEl>
                                        <p:attrNameLst>
                                          <p:attrName>ppt_x</p:attrName>
                                          <p:attrName>ppt_y</p:attrName>
                                        </p:attrNameLst>
                                      </p:cBhvr>
                                      <p:rCtr x="-14844" y="-139"/>
                                    </p:animMotion>
                                  </p:childTnLst>
                                </p:cTn>
                              </p:par>
                            </p:childTnLst>
                          </p:cTn>
                        </p:par>
                        <p:par>
                          <p:cTn id="11" fill="hold">
                            <p:stCondLst>
                              <p:cond delay="2000"/>
                            </p:stCondLst>
                            <p:childTnLst>
                              <p:par>
                                <p:cTn id="12" presetID="31" presetClass="entr" presetSubtype="0"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1000" fill="hold"/>
                                        <p:tgtEl>
                                          <p:spTgt spid="60"/>
                                        </p:tgtEl>
                                        <p:attrNameLst>
                                          <p:attrName>ppt_w</p:attrName>
                                        </p:attrNameLst>
                                      </p:cBhvr>
                                      <p:tavLst>
                                        <p:tav tm="0">
                                          <p:val>
                                            <p:fltVal val="0"/>
                                          </p:val>
                                        </p:tav>
                                        <p:tav tm="100000">
                                          <p:val>
                                            <p:strVal val="#ppt_w"/>
                                          </p:val>
                                        </p:tav>
                                      </p:tavLst>
                                    </p:anim>
                                    <p:anim calcmode="lin" valueType="num">
                                      <p:cBhvr>
                                        <p:cTn id="15" dur="1000" fill="hold"/>
                                        <p:tgtEl>
                                          <p:spTgt spid="60"/>
                                        </p:tgtEl>
                                        <p:attrNameLst>
                                          <p:attrName>ppt_h</p:attrName>
                                        </p:attrNameLst>
                                      </p:cBhvr>
                                      <p:tavLst>
                                        <p:tav tm="0">
                                          <p:val>
                                            <p:fltVal val="0"/>
                                          </p:val>
                                        </p:tav>
                                        <p:tav tm="100000">
                                          <p:val>
                                            <p:strVal val="#ppt_h"/>
                                          </p:val>
                                        </p:tav>
                                      </p:tavLst>
                                    </p:anim>
                                    <p:anim calcmode="lin" valueType="num">
                                      <p:cBhvr>
                                        <p:cTn id="16" dur="1000" fill="hold"/>
                                        <p:tgtEl>
                                          <p:spTgt spid="60"/>
                                        </p:tgtEl>
                                        <p:attrNameLst>
                                          <p:attrName>style.rotation</p:attrName>
                                        </p:attrNameLst>
                                      </p:cBhvr>
                                      <p:tavLst>
                                        <p:tav tm="0">
                                          <p:val>
                                            <p:fltVal val="90"/>
                                          </p:val>
                                        </p:tav>
                                        <p:tav tm="100000">
                                          <p:val>
                                            <p:fltVal val="0"/>
                                          </p:val>
                                        </p:tav>
                                      </p:tavLst>
                                    </p:anim>
                                    <p:animEffect transition="in" filter="fade">
                                      <p:cBhvr>
                                        <p:cTn id="1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902513" y="235133"/>
            <a:ext cx="1998618" cy="953587"/>
          </a:xfrm>
          <a:custGeom>
            <a:avLst/>
            <a:gdLst>
              <a:gd name="connsiteX0" fmla="*/ 2312125 w 5996287"/>
              <a:gd name="connsiteY0" fmla="*/ 39195 h 3474727"/>
              <a:gd name="connsiteX1" fmla="*/ 0 w 5996287"/>
              <a:gd name="connsiteY1" fmla="*/ 1750430 h 3474727"/>
              <a:gd name="connsiteX2" fmla="*/ 2325188 w 5996287"/>
              <a:gd name="connsiteY2" fmla="*/ 130635 h 3474727"/>
              <a:gd name="connsiteX3" fmla="*/ 91440 w 5996287"/>
              <a:gd name="connsiteY3" fmla="*/ 1789618 h 3474727"/>
              <a:gd name="connsiteX4" fmla="*/ 2468880 w 5996287"/>
              <a:gd name="connsiteY4" fmla="*/ 222075 h 3474727"/>
              <a:gd name="connsiteX5" fmla="*/ 117565 w 5996287"/>
              <a:gd name="connsiteY5" fmla="*/ 1933310 h 3474727"/>
              <a:gd name="connsiteX6" fmla="*/ 2625634 w 5996287"/>
              <a:gd name="connsiteY6" fmla="*/ 7 h 3474727"/>
              <a:gd name="connsiteX7" fmla="*/ 326571 w 5996287"/>
              <a:gd name="connsiteY7" fmla="*/ 1959435 h 3474727"/>
              <a:gd name="connsiteX8" fmla="*/ 2795451 w 5996287"/>
              <a:gd name="connsiteY8" fmla="*/ 104510 h 3474727"/>
              <a:gd name="connsiteX9" fmla="*/ 404948 w 5996287"/>
              <a:gd name="connsiteY9" fmla="*/ 2129253 h 3474727"/>
              <a:gd name="connsiteX10" fmla="*/ 3161211 w 5996287"/>
              <a:gd name="connsiteY10" fmla="*/ 78384 h 3474727"/>
              <a:gd name="connsiteX11" fmla="*/ 209005 w 5996287"/>
              <a:gd name="connsiteY11" fmla="*/ 2416635 h 3474727"/>
              <a:gd name="connsiteX12" fmla="*/ 3252651 w 5996287"/>
              <a:gd name="connsiteY12" fmla="*/ 130635 h 3474727"/>
              <a:gd name="connsiteX13" fmla="*/ 666205 w 5996287"/>
              <a:gd name="connsiteY13" fmla="*/ 2220693 h 3474727"/>
              <a:gd name="connsiteX14" fmla="*/ 3291840 w 5996287"/>
              <a:gd name="connsiteY14" fmla="*/ 235138 h 3474727"/>
              <a:gd name="connsiteX15" fmla="*/ 888274 w 5996287"/>
              <a:gd name="connsiteY15" fmla="*/ 2364384 h 3474727"/>
              <a:gd name="connsiteX16" fmla="*/ 3500845 w 5996287"/>
              <a:gd name="connsiteY16" fmla="*/ 365767 h 3474727"/>
              <a:gd name="connsiteX17" fmla="*/ 718457 w 5996287"/>
              <a:gd name="connsiteY17" fmla="*/ 2286007 h 3474727"/>
              <a:gd name="connsiteX18" fmla="*/ 3644537 w 5996287"/>
              <a:gd name="connsiteY18" fmla="*/ 457207 h 3474727"/>
              <a:gd name="connsiteX19" fmla="*/ 1005840 w 5996287"/>
              <a:gd name="connsiteY19" fmla="*/ 2442761 h 3474727"/>
              <a:gd name="connsiteX20" fmla="*/ 4023360 w 5996287"/>
              <a:gd name="connsiteY20" fmla="*/ 313515 h 3474727"/>
              <a:gd name="connsiteX21" fmla="*/ 1201783 w 5996287"/>
              <a:gd name="connsiteY21" fmla="*/ 2508075 h 3474727"/>
              <a:gd name="connsiteX22" fmla="*/ 4088674 w 5996287"/>
              <a:gd name="connsiteY22" fmla="*/ 522521 h 3474727"/>
              <a:gd name="connsiteX23" fmla="*/ 1463040 w 5996287"/>
              <a:gd name="connsiteY23" fmla="*/ 2612578 h 3474727"/>
              <a:gd name="connsiteX24" fmla="*/ 4206240 w 5996287"/>
              <a:gd name="connsiteY24" fmla="*/ 574773 h 3474727"/>
              <a:gd name="connsiteX25" fmla="*/ 1254034 w 5996287"/>
              <a:gd name="connsiteY25" fmla="*/ 2625641 h 3474727"/>
              <a:gd name="connsiteX26" fmla="*/ 4545874 w 5996287"/>
              <a:gd name="connsiteY26" fmla="*/ 666213 h 3474727"/>
              <a:gd name="connsiteX27" fmla="*/ 1881051 w 5996287"/>
              <a:gd name="connsiteY27" fmla="*/ 2677893 h 3474727"/>
              <a:gd name="connsiteX28" fmla="*/ 4846320 w 5996287"/>
              <a:gd name="connsiteY28" fmla="*/ 600898 h 3474727"/>
              <a:gd name="connsiteX29" fmla="*/ 1750423 w 5996287"/>
              <a:gd name="connsiteY29" fmla="*/ 2508075 h 3474727"/>
              <a:gd name="connsiteX30" fmla="*/ 4833257 w 5996287"/>
              <a:gd name="connsiteY30" fmla="*/ 914407 h 3474727"/>
              <a:gd name="connsiteX31" fmla="*/ 1841863 w 5996287"/>
              <a:gd name="connsiteY31" fmla="*/ 3004464 h 3474727"/>
              <a:gd name="connsiteX32" fmla="*/ 5068388 w 5996287"/>
              <a:gd name="connsiteY32" fmla="*/ 679275 h 3474727"/>
              <a:gd name="connsiteX33" fmla="*/ 1894114 w 5996287"/>
              <a:gd name="connsiteY33" fmla="*/ 3226533 h 3474727"/>
              <a:gd name="connsiteX34" fmla="*/ 5603965 w 5996287"/>
              <a:gd name="connsiteY34" fmla="*/ 587835 h 3474727"/>
              <a:gd name="connsiteX35" fmla="*/ 2325188 w 5996287"/>
              <a:gd name="connsiteY35" fmla="*/ 3278784 h 3474727"/>
              <a:gd name="connsiteX36" fmla="*/ 5826034 w 5996287"/>
              <a:gd name="connsiteY36" fmla="*/ 757653 h 3474727"/>
              <a:gd name="connsiteX37" fmla="*/ 2220685 w 5996287"/>
              <a:gd name="connsiteY37" fmla="*/ 3122030 h 3474727"/>
              <a:gd name="connsiteX38" fmla="*/ 5995851 w 5996287"/>
              <a:gd name="connsiteY38" fmla="*/ 940533 h 3474727"/>
              <a:gd name="connsiteX39" fmla="*/ 2416628 w 5996287"/>
              <a:gd name="connsiteY39" fmla="*/ 3474727 h 347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96287" h="3474727">
                <a:moveTo>
                  <a:pt x="2312125" y="39195"/>
                </a:moveTo>
                <a:lnTo>
                  <a:pt x="0" y="1750430"/>
                </a:lnTo>
                <a:cubicBezTo>
                  <a:pt x="2177" y="1765670"/>
                  <a:pt x="2309948" y="124104"/>
                  <a:pt x="2325188" y="130635"/>
                </a:cubicBezTo>
                <a:cubicBezTo>
                  <a:pt x="2340428" y="137166"/>
                  <a:pt x="67491" y="1774378"/>
                  <a:pt x="91440" y="1789618"/>
                </a:cubicBezTo>
                <a:cubicBezTo>
                  <a:pt x="115389" y="1804858"/>
                  <a:pt x="2464526" y="198126"/>
                  <a:pt x="2468880" y="222075"/>
                </a:cubicBezTo>
                <a:cubicBezTo>
                  <a:pt x="2473234" y="246024"/>
                  <a:pt x="91439" y="1970321"/>
                  <a:pt x="117565" y="1933310"/>
                </a:cubicBezTo>
                <a:cubicBezTo>
                  <a:pt x="143691" y="1896299"/>
                  <a:pt x="2590800" y="-4347"/>
                  <a:pt x="2625634" y="7"/>
                </a:cubicBezTo>
                <a:cubicBezTo>
                  <a:pt x="2660468" y="4361"/>
                  <a:pt x="298268" y="1942018"/>
                  <a:pt x="326571" y="1959435"/>
                </a:cubicBezTo>
                <a:cubicBezTo>
                  <a:pt x="354874" y="1976852"/>
                  <a:pt x="2782388" y="76207"/>
                  <a:pt x="2795451" y="104510"/>
                </a:cubicBezTo>
                <a:cubicBezTo>
                  <a:pt x="2808514" y="132813"/>
                  <a:pt x="343988" y="2133607"/>
                  <a:pt x="404948" y="2129253"/>
                </a:cubicBezTo>
                <a:cubicBezTo>
                  <a:pt x="465908" y="2124899"/>
                  <a:pt x="3193868" y="30487"/>
                  <a:pt x="3161211" y="78384"/>
                </a:cubicBezTo>
                <a:cubicBezTo>
                  <a:pt x="3128554" y="126281"/>
                  <a:pt x="193765" y="2407927"/>
                  <a:pt x="209005" y="2416635"/>
                </a:cubicBezTo>
                <a:cubicBezTo>
                  <a:pt x="224245" y="2425343"/>
                  <a:pt x="3176451" y="163292"/>
                  <a:pt x="3252651" y="130635"/>
                </a:cubicBezTo>
                <a:cubicBezTo>
                  <a:pt x="3328851" y="97978"/>
                  <a:pt x="659673" y="2203276"/>
                  <a:pt x="666205" y="2220693"/>
                </a:cubicBezTo>
                <a:cubicBezTo>
                  <a:pt x="672736" y="2238110"/>
                  <a:pt x="3254829" y="211190"/>
                  <a:pt x="3291840" y="235138"/>
                </a:cubicBezTo>
                <a:cubicBezTo>
                  <a:pt x="3328852" y="259087"/>
                  <a:pt x="853440" y="2342613"/>
                  <a:pt x="888274" y="2364384"/>
                </a:cubicBezTo>
                <a:cubicBezTo>
                  <a:pt x="923108" y="2386156"/>
                  <a:pt x="3529148" y="378830"/>
                  <a:pt x="3500845" y="365767"/>
                </a:cubicBezTo>
                <a:cubicBezTo>
                  <a:pt x="3472542" y="352704"/>
                  <a:pt x="694508" y="2270767"/>
                  <a:pt x="718457" y="2286007"/>
                </a:cubicBezTo>
                <a:cubicBezTo>
                  <a:pt x="742406" y="2301247"/>
                  <a:pt x="3596640" y="431081"/>
                  <a:pt x="3644537" y="457207"/>
                </a:cubicBezTo>
                <a:cubicBezTo>
                  <a:pt x="3692434" y="483333"/>
                  <a:pt x="942703" y="2466710"/>
                  <a:pt x="1005840" y="2442761"/>
                </a:cubicBezTo>
                <a:cubicBezTo>
                  <a:pt x="1068977" y="2418812"/>
                  <a:pt x="3990703" y="302629"/>
                  <a:pt x="4023360" y="313515"/>
                </a:cubicBezTo>
                <a:cubicBezTo>
                  <a:pt x="4056017" y="324401"/>
                  <a:pt x="1190897" y="2473241"/>
                  <a:pt x="1201783" y="2508075"/>
                </a:cubicBezTo>
                <a:cubicBezTo>
                  <a:pt x="1212669" y="2542909"/>
                  <a:pt x="4045131" y="505104"/>
                  <a:pt x="4088674" y="522521"/>
                </a:cubicBezTo>
                <a:cubicBezTo>
                  <a:pt x="4132217" y="539938"/>
                  <a:pt x="1443446" y="2603869"/>
                  <a:pt x="1463040" y="2612578"/>
                </a:cubicBezTo>
                <a:cubicBezTo>
                  <a:pt x="1482634" y="2621287"/>
                  <a:pt x="4241074" y="572596"/>
                  <a:pt x="4206240" y="574773"/>
                </a:cubicBezTo>
                <a:cubicBezTo>
                  <a:pt x="4171406" y="576950"/>
                  <a:pt x="1197428" y="2610401"/>
                  <a:pt x="1254034" y="2625641"/>
                </a:cubicBezTo>
                <a:cubicBezTo>
                  <a:pt x="1310640" y="2640881"/>
                  <a:pt x="4441371" y="657504"/>
                  <a:pt x="4545874" y="666213"/>
                </a:cubicBezTo>
                <a:cubicBezTo>
                  <a:pt x="4650377" y="674922"/>
                  <a:pt x="1830977" y="2688779"/>
                  <a:pt x="1881051" y="2677893"/>
                </a:cubicBezTo>
                <a:cubicBezTo>
                  <a:pt x="1931125" y="2667007"/>
                  <a:pt x="4868091" y="629201"/>
                  <a:pt x="4846320" y="600898"/>
                </a:cubicBezTo>
                <a:cubicBezTo>
                  <a:pt x="4824549" y="572595"/>
                  <a:pt x="1752600" y="2455824"/>
                  <a:pt x="1750423" y="2508075"/>
                </a:cubicBezTo>
                <a:cubicBezTo>
                  <a:pt x="1748246" y="2560326"/>
                  <a:pt x="4818017" y="831676"/>
                  <a:pt x="4833257" y="914407"/>
                </a:cubicBezTo>
                <a:cubicBezTo>
                  <a:pt x="4848497" y="997138"/>
                  <a:pt x="1802675" y="3043653"/>
                  <a:pt x="1841863" y="3004464"/>
                </a:cubicBezTo>
                <a:cubicBezTo>
                  <a:pt x="1881051" y="2965275"/>
                  <a:pt x="5059680" y="642264"/>
                  <a:pt x="5068388" y="679275"/>
                </a:cubicBezTo>
                <a:cubicBezTo>
                  <a:pt x="5077096" y="716286"/>
                  <a:pt x="1804851" y="3241773"/>
                  <a:pt x="1894114" y="3226533"/>
                </a:cubicBezTo>
                <a:cubicBezTo>
                  <a:pt x="1983377" y="3211293"/>
                  <a:pt x="5532119" y="579127"/>
                  <a:pt x="5603965" y="587835"/>
                </a:cubicBezTo>
                <a:cubicBezTo>
                  <a:pt x="5675811" y="596543"/>
                  <a:pt x="2288176" y="3250481"/>
                  <a:pt x="2325188" y="3278784"/>
                </a:cubicBezTo>
                <a:cubicBezTo>
                  <a:pt x="2362200" y="3307087"/>
                  <a:pt x="5843451" y="783779"/>
                  <a:pt x="5826034" y="757653"/>
                </a:cubicBezTo>
                <a:cubicBezTo>
                  <a:pt x="5808617" y="731527"/>
                  <a:pt x="2192382" y="3091550"/>
                  <a:pt x="2220685" y="3122030"/>
                </a:cubicBezTo>
                <a:cubicBezTo>
                  <a:pt x="2248988" y="3152510"/>
                  <a:pt x="5963194" y="881750"/>
                  <a:pt x="5995851" y="940533"/>
                </a:cubicBezTo>
                <a:cubicBezTo>
                  <a:pt x="6028508" y="999316"/>
                  <a:pt x="4222568" y="2237021"/>
                  <a:pt x="2416628" y="3474727"/>
                </a:cubicBezTo>
              </a:path>
            </a:pathLst>
          </a:custGeom>
          <a:noFill/>
          <a:ln w="3175">
            <a:solidFill>
              <a:srgbClr val="42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41513" y="293917"/>
            <a:ext cx="3300904" cy="584775"/>
          </a:xfrm>
          <a:prstGeom prst="rect">
            <a:avLst/>
          </a:prstGeom>
          <a:noFill/>
        </p:spPr>
        <p:txBody>
          <a:bodyPr wrap="none" rtlCol="0">
            <a:spAutoFit/>
          </a:bodyPr>
          <a:lstStyle/>
          <a:p>
            <a:pPr algn="ctr"/>
            <a:r>
              <a:rPr lang="zh-CN" altLang="en-US" sz="3200" b="1" dirty="0">
                <a:blipFill>
                  <a:blip r:embed="rId3"/>
                  <a:stretch>
                    <a:fillRect/>
                  </a:stretch>
                </a:blipFill>
                <a:latin typeface="微软雅黑" panose="020B0503020204020204" pitchFamily="34" charset="-122"/>
                <a:ea typeface="微软雅黑" panose="020B0503020204020204" pitchFamily="34" charset="-122"/>
              </a:rPr>
              <a:t>控制台类  控制类</a:t>
            </a:r>
          </a:p>
        </p:txBody>
      </p:sp>
      <p:sp>
        <p:nvSpPr>
          <p:cNvPr id="4" name="任意多边形 3"/>
          <p:cNvSpPr/>
          <p:nvPr/>
        </p:nvSpPr>
        <p:spPr>
          <a:xfrm rot="16200000" flipH="1">
            <a:off x="5080543" y="-1300718"/>
            <a:ext cx="45719" cy="4404544"/>
          </a:xfrm>
          <a:custGeom>
            <a:avLst/>
            <a:gdLst/>
            <a:ahLst/>
            <a:cxnLst/>
            <a:rect l="l" t="t" r="r" b="b"/>
            <a:pathLst>
              <a:path w="24231" h="914247">
                <a:moveTo>
                  <a:pt x="5283" y="910420"/>
                </a:moveTo>
                <a:lnTo>
                  <a:pt x="5106" y="914247"/>
                </a:lnTo>
                <a:lnTo>
                  <a:pt x="3582" y="914247"/>
                </a:lnTo>
                <a:close/>
                <a:moveTo>
                  <a:pt x="24231" y="887871"/>
                </a:moveTo>
                <a:lnTo>
                  <a:pt x="24231" y="914247"/>
                </a:lnTo>
                <a:lnTo>
                  <a:pt x="14665" y="914247"/>
                </a:lnTo>
                <a:lnTo>
                  <a:pt x="21671" y="894208"/>
                </a:lnTo>
                <a:close/>
                <a:moveTo>
                  <a:pt x="7503" y="865611"/>
                </a:moveTo>
                <a:lnTo>
                  <a:pt x="7216" y="868576"/>
                </a:lnTo>
                <a:lnTo>
                  <a:pt x="6766" y="878326"/>
                </a:lnTo>
                <a:lnTo>
                  <a:pt x="0" y="886263"/>
                </a:lnTo>
                <a:lnTo>
                  <a:pt x="0" y="876548"/>
                </a:lnTo>
                <a:lnTo>
                  <a:pt x="5182" y="868927"/>
                </a:lnTo>
                <a:close/>
                <a:moveTo>
                  <a:pt x="24231" y="857838"/>
                </a:moveTo>
                <a:lnTo>
                  <a:pt x="24231" y="867787"/>
                </a:lnTo>
                <a:lnTo>
                  <a:pt x="5283" y="910420"/>
                </a:lnTo>
                <a:lnTo>
                  <a:pt x="6766" y="878326"/>
                </a:lnTo>
                <a:close/>
                <a:moveTo>
                  <a:pt x="24231" y="840913"/>
                </a:moveTo>
                <a:lnTo>
                  <a:pt x="24231" y="841714"/>
                </a:lnTo>
                <a:lnTo>
                  <a:pt x="7503" y="865611"/>
                </a:lnTo>
                <a:lnTo>
                  <a:pt x="7514" y="865497"/>
                </a:lnTo>
                <a:close/>
                <a:moveTo>
                  <a:pt x="9928" y="840562"/>
                </a:moveTo>
                <a:lnTo>
                  <a:pt x="7514" y="865497"/>
                </a:lnTo>
                <a:lnTo>
                  <a:pt x="5182" y="868927"/>
                </a:lnTo>
                <a:lnTo>
                  <a:pt x="0" y="876330"/>
                </a:lnTo>
                <a:lnTo>
                  <a:pt x="0" y="855943"/>
                </a:lnTo>
                <a:lnTo>
                  <a:pt x="1909" y="852567"/>
                </a:lnTo>
                <a:close/>
                <a:moveTo>
                  <a:pt x="15593" y="782055"/>
                </a:moveTo>
                <a:lnTo>
                  <a:pt x="14536" y="792975"/>
                </a:lnTo>
                <a:lnTo>
                  <a:pt x="0" y="815757"/>
                </a:lnTo>
                <a:lnTo>
                  <a:pt x="0" y="811766"/>
                </a:lnTo>
                <a:close/>
                <a:moveTo>
                  <a:pt x="24231" y="780256"/>
                </a:moveTo>
                <a:lnTo>
                  <a:pt x="24231" y="819152"/>
                </a:lnTo>
                <a:lnTo>
                  <a:pt x="9928" y="840562"/>
                </a:lnTo>
                <a:lnTo>
                  <a:pt x="14536" y="792975"/>
                </a:lnTo>
                <a:lnTo>
                  <a:pt x="18270" y="787121"/>
                </a:lnTo>
                <a:close/>
                <a:moveTo>
                  <a:pt x="24231" y="761668"/>
                </a:moveTo>
                <a:lnTo>
                  <a:pt x="24231" y="765596"/>
                </a:lnTo>
                <a:lnTo>
                  <a:pt x="15593" y="782055"/>
                </a:lnTo>
                <a:lnTo>
                  <a:pt x="15754" y="780386"/>
                </a:lnTo>
                <a:close/>
                <a:moveTo>
                  <a:pt x="24231" y="712346"/>
                </a:moveTo>
                <a:lnTo>
                  <a:pt x="24231" y="731086"/>
                </a:lnTo>
                <a:lnTo>
                  <a:pt x="18270" y="754399"/>
                </a:lnTo>
                <a:lnTo>
                  <a:pt x="15754" y="780386"/>
                </a:lnTo>
                <a:lnTo>
                  <a:pt x="13254" y="785906"/>
                </a:lnTo>
                <a:lnTo>
                  <a:pt x="0" y="811485"/>
                </a:lnTo>
                <a:lnTo>
                  <a:pt x="0" y="752641"/>
                </a:lnTo>
                <a:lnTo>
                  <a:pt x="18270" y="721676"/>
                </a:lnTo>
                <a:close/>
                <a:moveTo>
                  <a:pt x="4049" y="698809"/>
                </a:moveTo>
                <a:lnTo>
                  <a:pt x="1909" y="705315"/>
                </a:lnTo>
                <a:lnTo>
                  <a:pt x="0" y="710229"/>
                </a:lnTo>
                <a:lnTo>
                  <a:pt x="0" y="701476"/>
                </a:lnTo>
                <a:lnTo>
                  <a:pt x="3903" y="698941"/>
                </a:lnTo>
                <a:close/>
                <a:moveTo>
                  <a:pt x="24231" y="652905"/>
                </a:moveTo>
                <a:lnTo>
                  <a:pt x="24231" y="680503"/>
                </a:lnTo>
                <a:lnTo>
                  <a:pt x="4049" y="698809"/>
                </a:lnTo>
                <a:lnTo>
                  <a:pt x="14843" y="665990"/>
                </a:lnTo>
                <a:close/>
                <a:moveTo>
                  <a:pt x="24231" y="619049"/>
                </a:moveTo>
                <a:lnTo>
                  <a:pt x="24231" y="637446"/>
                </a:lnTo>
                <a:lnTo>
                  <a:pt x="14843" y="665990"/>
                </a:lnTo>
                <a:lnTo>
                  <a:pt x="0" y="686679"/>
                </a:lnTo>
                <a:lnTo>
                  <a:pt x="0" y="646781"/>
                </a:lnTo>
                <a:close/>
                <a:moveTo>
                  <a:pt x="3622" y="602431"/>
                </a:moveTo>
                <a:lnTo>
                  <a:pt x="0" y="609824"/>
                </a:lnTo>
                <a:lnTo>
                  <a:pt x="0" y="603434"/>
                </a:lnTo>
                <a:lnTo>
                  <a:pt x="3088" y="602562"/>
                </a:lnTo>
                <a:close/>
                <a:moveTo>
                  <a:pt x="13271" y="600059"/>
                </a:moveTo>
                <a:lnTo>
                  <a:pt x="0" y="626949"/>
                </a:lnTo>
                <a:lnTo>
                  <a:pt x="0" y="618882"/>
                </a:lnTo>
                <a:lnTo>
                  <a:pt x="9809" y="600910"/>
                </a:lnTo>
                <a:close/>
                <a:moveTo>
                  <a:pt x="24231" y="578966"/>
                </a:moveTo>
                <a:lnTo>
                  <a:pt x="24231" y="597364"/>
                </a:lnTo>
                <a:lnTo>
                  <a:pt x="13271" y="600059"/>
                </a:lnTo>
                <a:lnTo>
                  <a:pt x="14340" y="597894"/>
                </a:lnTo>
                <a:close/>
                <a:moveTo>
                  <a:pt x="15033" y="562383"/>
                </a:moveTo>
                <a:lnTo>
                  <a:pt x="1647" y="598860"/>
                </a:lnTo>
                <a:lnTo>
                  <a:pt x="0" y="603432"/>
                </a:lnTo>
                <a:lnTo>
                  <a:pt x="0" y="582448"/>
                </a:lnTo>
                <a:close/>
                <a:moveTo>
                  <a:pt x="24231" y="560369"/>
                </a:moveTo>
                <a:lnTo>
                  <a:pt x="24231" y="574485"/>
                </a:lnTo>
                <a:lnTo>
                  <a:pt x="9809" y="600910"/>
                </a:lnTo>
                <a:lnTo>
                  <a:pt x="3622" y="602431"/>
                </a:lnTo>
                <a:close/>
                <a:moveTo>
                  <a:pt x="24231" y="537319"/>
                </a:moveTo>
                <a:lnTo>
                  <a:pt x="24231" y="550611"/>
                </a:lnTo>
                <a:lnTo>
                  <a:pt x="18270" y="558063"/>
                </a:lnTo>
                <a:lnTo>
                  <a:pt x="15033" y="562383"/>
                </a:lnTo>
                <a:close/>
                <a:moveTo>
                  <a:pt x="24231" y="507786"/>
                </a:moveTo>
                <a:lnTo>
                  <a:pt x="24231" y="529738"/>
                </a:lnTo>
                <a:lnTo>
                  <a:pt x="0" y="578164"/>
                </a:lnTo>
                <a:lnTo>
                  <a:pt x="0" y="575156"/>
                </a:lnTo>
                <a:lnTo>
                  <a:pt x="12382" y="543377"/>
                </a:lnTo>
                <a:close/>
                <a:moveTo>
                  <a:pt x="24231" y="501381"/>
                </a:moveTo>
                <a:lnTo>
                  <a:pt x="24231" y="501744"/>
                </a:lnTo>
                <a:lnTo>
                  <a:pt x="21546" y="508202"/>
                </a:lnTo>
                <a:lnTo>
                  <a:pt x="0" y="563090"/>
                </a:lnTo>
                <a:lnTo>
                  <a:pt x="0" y="556453"/>
                </a:lnTo>
                <a:close/>
                <a:moveTo>
                  <a:pt x="1909" y="410811"/>
                </a:moveTo>
                <a:lnTo>
                  <a:pt x="0" y="414762"/>
                </a:lnTo>
                <a:lnTo>
                  <a:pt x="0" y="413381"/>
                </a:lnTo>
                <a:close/>
                <a:moveTo>
                  <a:pt x="3418" y="408396"/>
                </a:moveTo>
                <a:lnTo>
                  <a:pt x="2497" y="410155"/>
                </a:lnTo>
                <a:lnTo>
                  <a:pt x="1909" y="410811"/>
                </a:lnTo>
                <a:close/>
                <a:moveTo>
                  <a:pt x="24231" y="398062"/>
                </a:moveTo>
                <a:lnTo>
                  <a:pt x="24231" y="422586"/>
                </a:lnTo>
                <a:lnTo>
                  <a:pt x="0" y="480889"/>
                </a:lnTo>
                <a:lnTo>
                  <a:pt x="0" y="450165"/>
                </a:lnTo>
                <a:lnTo>
                  <a:pt x="4211" y="436105"/>
                </a:lnTo>
                <a:lnTo>
                  <a:pt x="9821" y="425737"/>
                </a:lnTo>
                <a:close/>
                <a:moveTo>
                  <a:pt x="18211" y="392616"/>
                </a:moveTo>
                <a:lnTo>
                  <a:pt x="11054" y="413256"/>
                </a:lnTo>
                <a:lnTo>
                  <a:pt x="4211" y="436105"/>
                </a:lnTo>
                <a:lnTo>
                  <a:pt x="0" y="443888"/>
                </a:lnTo>
                <a:lnTo>
                  <a:pt x="0" y="414921"/>
                </a:lnTo>
                <a:lnTo>
                  <a:pt x="2497" y="410155"/>
                </a:lnTo>
                <a:close/>
                <a:moveTo>
                  <a:pt x="24231" y="375252"/>
                </a:moveTo>
                <a:lnTo>
                  <a:pt x="24231" y="385897"/>
                </a:lnTo>
                <a:lnTo>
                  <a:pt x="18211" y="392616"/>
                </a:lnTo>
                <a:close/>
                <a:moveTo>
                  <a:pt x="946" y="372617"/>
                </a:moveTo>
                <a:lnTo>
                  <a:pt x="0" y="374923"/>
                </a:lnTo>
                <a:lnTo>
                  <a:pt x="0" y="373274"/>
                </a:lnTo>
                <a:close/>
                <a:moveTo>
                  <a:pt x="24231" y="368546"/>
                </a:moveTo>
                <a:lnTo>
                  <a:pt x="24231" y="375095"/>
                </a:lnTo>
                <a:lnTo>
                  <a:pt x="3418" y="408396"/>
                </a:lnTo>
                <a:lnTo>
                  <a:pt x="22381" y="372205"/>
                </a:lnTo>
                <a:close/>
                <a:moveTo>
                  <a:pt x="17496" y="361533"/>
                </a:moveTo>
                <a:lnTo>
                  <a:pt x="0" y="412652"/>
                </a:lnTo>
                <a:lnTo>
                  <a:pt x="0" y="380575"/>
                </a:lnTo>
                <a:lnTo>
                  <a:pt x="1909" y="378088"/>
                </a:lnTo>
                <a:lnTo>
                  <a:pt x="6712" y="368669"/>
                </a:lnTo>
                <a:close/>
                <a:moveTo>
                  <a:pt x="24231" y="341854"/>
                </a:moveTo>
                <a:lnTo>
                  <a:pt x="24231" y="357077"/>
                </a:lnTo>
                <a:lnTo>
                  <a:pt x="17496" y="361533"/>
                </a:lnTo>
                <a:close/>
                <a:moveTo>
                  <a:pt x="24231" y="317948"/>
                </a:moveTo>
                <a:lnTo>
                  <a:pt x="24231" y="334309"/>
                </a:lnTo>
                <a:lnTo>
                  <a:pt x="6712" y="368669"/>
                </a:lnTo>
                <a:lnTo>
                  <a:pt x="4938" y="369842"/>
                </a:lnTo>
                <a:lnTo>
                  <a:pt x="946" y="372617"/>
                </a:lnTo>
                <a:lnTo>
                  <a:pt x="3396" y="366647"/>
                </a:lnTo>
                <a:cubicBezTo>
                  <a:pt x="7901" y="355454"/>
                  <a:pt x="12840" y="342968"/>
                  <a:pt x="18270" y="329004"/>
                </a:cubicBezTo>
                <a:lnTo>
                  <a:pt x="18607" y="327910"/>
                </a:lnTo>
                <a:close/>
                <a:moveTo>
                  <a:pt x="11602" y="312390"/>
                </a:moveTo>
                <a:lnTo>
                  <a:pt x="0" y="336412"/>
                </a:lnTo>
                <a:lnTo>
                  <a:pt x="0" y="325354"/>
                </a:lnTo>
                <a:close/>
                <a:moveTo>
                  <a:pt x="11729" y="312127"/>
                </a:moveTo>
                <a:lnTo>
                  <a:pt x="11652" y="312334"/>
                </a:lnTo>
                <a:lnTo>
                  <a:pt x="11602" y="312390"/>
                </a:lnTo>
                <a:close/>
                <a:moveTo>
                  <a:pt x="17161" y="300881"/>
                </a:moveTo>
                <a:lnTo>
                  <a:pt x="11729" y="312127"/>
                </a:lnTo>
                <a:lnTo>
                  <a:pt x="14902" y="303593"/>
                </a:lnTo>
                <a:close/>
                <a:moveTo>
                  <a:pt x="24231" y="298145"/>
                </a:moveTo>
                <a:lnTo>
                  <a:pt x="24231" y="309647"/>
                </a:lnTo>
                <a:lnTo>
                  <a:pt x="18607" y="327910"/>
                </a:lnTo>
                <a:lnTo>
                  <a:pt x="14205" y="335709"/>
                </a:lnTo>
                <a:cubicBezTo>
                  <a:pt x="9994" y="342497"/>
                  <a:pt x="5528" y="349315"/>
                  <a:pt x="572" y="357320"/>
                </a:cubicBezTo>
                <a:lnTo>
                  <a:pt x="0" y="358312"/>
                </a:lnTo>
                <a:lnTo>
                  <a:pt x="0" y="347379"/>
                </a:lnTo>
                <a:lnTo>
                  <a:pt x="8326" y="321282"/>
                </a:lnTo>
                <a:lnTo>
                  <a:pt x="11652" y="312334"/>
                </a:lnTo>
                <a:lnTo>
                  <a:pt x="22595" y="300108"/>
                </a:lnTo>
                <a:close/>
                <a:moveTo>
                  <a:pt x="24231" y="286243"/>
                </a:moveTo>
                <a:lnTo>
                  <a:pt x="24231" y="292396"/>
                </a:lnTo>
                <a:lnTo>
                  <a:pt x="17161" y="300881"/>
                </a:lnTo>
                <a:close/>
                <a:moveTo>
                  <a:pt x="18603" y="231141"/>
                </a:moveTo>
                <a:lnTo>
                  <a:pt x="16606" y="235168"/>
                </a:lnTo>
                <a:lnTo>
                  <a:pt x="4000" y="260495"/>
                </a:lnTo>
                <a:lnTo>
                  <a:pt x="1909" y="263559"/>
                </a:lnTo>
                <a:lnTo>
                  <a:pt x="0" y="267317"/>
                </a:lnTo>
                <a:lnTo>
                  <a:pt x="0" y="258594"/>
                </a:lnTo>
                <a:close/>
                <a:moveTo>
                  <a:pt x="24231" y="230849"/>
                </a:moveTo>
                <a:lnTo>
                  <a:pt x="24231" y="278494"/>
                </a:lnTo>
                <a:lnTo>
                  <a:pt x="14902" y="303593"/>
                </a:lnTo>
                <a:lnTo>
                  <a:pt x="0" y="321476"/>
                </a:lnTo>
                <a:lnTo>
                  <a:pt x="0" y="268532"/>
                </a:lnTo>
                <a:lnTo>
                  <a:pt x="4000" y="260495"/>
                </a:lnTo>
                <a:close/>
                <a:moveTo>
                  <a:pt x="24231" y="219793"/>
                </a:moveTo>
                <a:lnTo>
                  <a:pt x="24231" y="222836"/>
                </a:lnTo>
                <a:lnTo>
                  <a:pt x="18603" y="231141"/>
                </a:lnTo>
                <a:close/>
                <a:moveTo>
                  <a:pt x="24231" y="133342"/>
                </a:moveTo>
                <a:lnTo>
                  <a:pt x="24231" y="206545"/>
                </a:lnTo>
                <a:lnTo>
                  <a:pt x="13499" y="223505"/>
                </a:lnTo>
                <a:lnTo>
                  <a:pt x="0" y="245723"/>
                </a:lnTo>
                <a:lnTo>
                  <a:pt x="0" y="173915"/>
                </a:lnTo>
                <a:close/>
                <a:moveTo>
                  <a:pt x="24231" y="123476"/>
                </a:moveTo>
                <a:lnTo>
                  <a:pt x="24231" y="130027"/>
                </a:lnTo>
                <a:lnTo>
                  <a:pt x="17186" y="143459"/>
                </a:lnTo>
                <a:lnTo>
                  <a:pt x="0" y="171861"/>
                </a:lnTo>
                <a:lnTo>
                  <a:pt x="0" y="166299"/>
                </a:lnTo>
                <a:lnTo>
                  <a:pt x="18270" y="132668"/>
                </a:lnTo>
                <a:close/>
                <a:moveTo>
                  <a:pt x="10141" y="101902"/>
                </a:moveTo>
                <a:lnTo>
                  <a:pt x="3390" y="124989"/>
                </a:lnTo>
                <a:lnTo>
                  <a:pt x="0" y="135481"/>
                </a:lnTo>
                <a:lnTo>
                  <a:pt x="0" y="120168"/>
                </a:lnTo>
                <a:lnTo>
                  <a:pt x="2059" y="116043"/>
                </a:lnTo>
                <a:close/>
                <a:moveTo>
                  <a:pt x="24231" y="71662"/>
                </a:moveTo>
                <a:lnTo>
                  <a:pt x="24231" y="77243"/>
                </a:lnTo>
                <a:lnTo>
                  <a:pt x="10141" y="101902"/>
                </a:lnTo>
                <a:lnTo>
                  <a:pt x="11579" y="96983"/>
                </a:lnTo>
                <a:lnTo>
                  <a:pt x="18270" y="83584"/>
                </a:lnTo>
                <a:close/>
                <a:moveTo>
                  <a:pt x="8884" y="41579"/>
                </a:moveTo>
                <a:lnTo>
                  <a:pt x="5981" y="51185"/>
                </a:lnTo>
                <a:lnTo>
                  <a:pt x="0" y="58084"/>
                </a:lnTo>
                <a:lnTo>
                  <a:pt x="0" y="57571"/>
                </a:lnTo>
                <a:close/>
                <a:moveTo>
                  <a:pt x="24231" y="30135"/>
                </a:moveTo>
                <a:lnTo>
                  <a:pt x="24231" y="53709"/>
                </a:lnTo>
                <a:lnTo>
                  <a:pt x="11579" y="96983"/>
                </a:lnTo>
                <a:lnTo>
                  <a:pt x="2059" y="116043"/>
                </a:lnTo>
                <a:lnTo>
                  <a:pt x="1909" y="116307"/>
                </a:lnTo>
                <a:lnTo>
                  <a:pt x="0" y="120126"/>
                </a:lnTo>
                <a:lnTo>
                  <a:pt x="0" y="70975"/>
                </a:lnTo>
                <a:lnTo>
                  <a:pt x="5981" y="51185"/>
                </a:lnTo>
                <a:close/>
                <a:moveTo>
                  <a:pt x="20675" y="0"/>
                </a:moveTo>
                <a:lnTo>
                  <a:pt x="24231" y="0"/>
                </a:lnTo>
                <a:lnTo>
                  <a:pt x="24231" y="13954"/>
                </a:lnTo>
                <a:lnTo>
                  <a:pt x="8884" y="41579"/>
                </a:lnTo>
                <a:lnTo>
                  <a:pt x="12161" y="30736"/>
                </a:lnTo>
                <a:close/>
                <a:moveTo>
                  <a:pt x="0" y="0"/>
                </a:moveTo>
                <a:lnTo>
                  <a:pt x="3827" y="0"/>
                </a:lnTo>
                <a:lnTo>
                  <a:pt x="0" y="8201"/>
                </a:lnTo>
                <a:close/>
              </a:path>
            </a:pathLst>
          </a:custGeom>
          <a:blipFill dpi="0" rotWithShape="1">
            <a:blip r:embed="rId3"/>
            <a:stretch>
              <a:fillRect/>
            </a:stretch>
          </a:bli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幼圆" panose="02010509060101010101" pitchFamily="49" charset="-122"/>
            </a:endParaRPr>
          </a:p>
        </p:txBody>
      </p:sp>
      <p:sp>
        <p:nvSpPr>
          <p:cNvPr id="5" name="文本框 4"/>
          <p:cNvSpPr txBox="1"/>
          <p:nvPr/>
        </p:nvSpPr>
        <p:spPr>
          <a:xfrm>
            <a:off x="1190905" y="401192"/>
            <a:ext cx="1680456"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2-1</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2-2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D02E4E6-8615-498F-9D84-BB3A110F7BD9}"/>
              </a:ext>
            </a:extLst>
          </p:cNvPr>
          <p:cNvSpPr txBox="1"/>
          <p:nvPr/>
        </p:nvSpPr>
        <p:spPr>
          <a:xfrm>
            <a:off x="2196469" y="1635470"/>
            <a:ext cx="8091896" cy="557973"/>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程序设计之初，我们首先进行了控制台类和控制类的定义。</a:t>
            </a:r>
          </a:p>
        </p:txBody>
      </p:sp>
      <p:sp>
        <p:nvSpPr>
          <p:cNvPr id="8" name="文本框 7">
            <a:extLst>
              <a:ext uri="{FF2B5EF4-FFF2-40B4-BE49-F238E27FC236}">
                <a16:creationId xmlns:a16="http://schemas.microsoft.com/office/drawing/2014/main" id="{9DD46335-749A-4977-B7FB-65AE425CC3EC}"/>
              </a:ext>
            </a:extLst>
          </p:cNvPr>
          <p:cNvSpPr txBox="1"/>
          <p:nvPr/>
        </p:nvSpPr>
        <p:spPr>
          <a:xfrm>
            <a:off x="2090061" y="3478304"/>
            <a:ext cx="8091896" cy="1665969"/>
          </a:xfrm>
          <a:prstGeom prst="rect">
            <a:avLst/>
          </a:prstGeom>
          <a:noFill/>
        </p:spPr>
        <p:txBody>
          <a:bodyPr wrap="square" lIns="68580" tIns="34290" rIns="68580" bIns="34290" rtlCol="0">
            <a:spAutoFit/>
          </a:bodyPr>
          <a:lstStyle/>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控制基类一开始是用来初始化游戏的，</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在工作后期，我们还用它来整合了开场动画和选择菜单。</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以及游戏结束后的重新开始。</a:t>
            </a:r>
          </a:p>
        </p:txBody>
      </p:sp>
      <p:sp>
        <p:nvSpPr>
          <p:cNvPr id="11" name="Freeform 1961">
            <a:extLst>
              <a:ext uri="{FF2B5EF4-FFF2-40B4-BE49-F238E27FC236}">
                <a16:creationId xmlns:a16="http://schemas.microsoft.com/office/drawing/2014/main" id="{26F47365-4E51-417A-B2E8-B7C2352A4062}"/>
              </a:ext>
            </a:extLst>
          </p:cNvPr>
          <p:cNvSpPr/>
          <p:nvPr/>
        </p:nvSpPr>
        <p:spPr bwMode="auto">
          <a:xfrm>
            <a:off x="9187571" y="4559309"/>
            <a:ext cx="2697998" cy="1636019"/>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a:extLst>
                <a:ext uri="{28A0092B-C50C-407E-A947-70E740481C1C}">
                  <a14:useLocalDpi xmlns:a14="http://schemas.microsoft.com/office/drawing/2010/main" val="0"/>
                </a:ext>
              </a:extLst>
            </a:blip>
            <a:stretch>
              <a:fillRect/>
            </a:stretch>
          </a:bli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nvGrpSpPr>
          <p:cNvPr id="12" name="组合 11">
            <a:extLst>
              <a:ext uri="{FF2B5EF4-FFF2-40B4-BE49-F238E27FC236}">
                <a16:creationId xmlns:a16="http://schemas.microsoft.com/office/drawing/2014/main" id="{828AACB3-5F88-4696-A5F6-02EF73CAE440}"/>
              </a:ext>
            </a:extLst>
          </p:cNvPr>
          <p:cNvGrpSpPr/>
          <p:nvPr/>
        </p:nvGrpSpPr>
        <p:grpSpPr>
          <a:xfrm rot="11776078">
            <a:off x="9089502" y="4933686"/>
            <a:ext cx="1183384" cy="1272424"/>
            <a:chOff x="5768974" y="3077369"/>
            <a:chExt cx="654051" cy="703263"/>
          </a:xfrm>
        </p:grpSpPr>
        <p:sp>
          <p:nvSpPr>
            <p:cNvPr id="13" name="Freeform 5">
              <a:extLst>
                <a:ext uri="{FF2B5EF4-FFF2-40B4-BE49-F238E27FC236}">
                  <a16:creationId xmlns:a16="http://schemas.microsoft.com/office/drawing/2014/main" id="{62EB66D6-71C7-4599-AFCA-F7025D2FFD34}"/>
                </a:ext>
              </a:extLst>
            </p:cNvPr>
            <p:cNvSpPr/>
            <p:nvPr/>
          </p:nvSpPr>
          <p:spPr bwMode="auto">
            <a:xfrm>
              <a:off x="5875337" y="3077369"/>
              <a:ext cx="547688" cy="5524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blipFill dpi="0" rotWithShape="1">
              <a:blip r:embed="rId4">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6">
              <a:extLst>
                <a:ext uri="{FF2B5EF4-FFF2-40B4-BE49-F238E27FC236}">
                  <a16:creationId xmlns:a16="http://schemas.microsoft.com/office/drawing/2014/main" id="{BE340D6A-DC02-40FF-B89A-45CEA0BEAACC}"/>
                </a:ext>
              </a:extLst>
            </p:cNvPr>
            <p:cNvSpPr/>
            <p:nvPr/>
          </p:nvSpPr>
          <p:spPr bwMode="auto">
            <a:xfrm>
              <a:off x="5953124" y="3513931"/>
              <a:ext cx="431800" cy="217488"/>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7">
              <a:extLst>
                <a:ext uri="{FF2B5EF4-FFF2-40B4-BE49-F238E27FC236}">
                  <a16:creationId xmlns:a16="http://schemas.microsoft.com/office/drawing/2014/main" id="{B59E5877-9EE7-4238-91AA-4899195C27D8}"/>
                </a:ext>
              </a:extLst>
            </p:cNvPr>
            <p:cNvSpPr/>
            <p:nvPr/>
          </p:nvSpPr>
          <p:spPr bwMode="auto">
            <a:xfrm>
              <a:off x="5768974" y="3550444"/>
              <a:ext cx="230188" cy="230188"/>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blipFill dpi="0" rotWithShape="1">
              <a:blip r:embed="rId5">
                <a:extLst>
                  <a:ext uri="{28A0092B-C50C-407E-A947-70E740481C1C}">
                    <a14:useLocalDpi xmlns:a14="http://schemas.microsoft.com/office/drawing/2010/main" val="0"/>
                  </a:ext>
                </a:extLst>
              </a:blip>
              <a:stretch>
                <a:fillRect/>
              </a:stretch>
            </a:blipFill>
            <a:ln w="30163" cap="rnd">
              <a:solidFill>
                <a:srgbClr val="000000"/>
              </a:solidFill>
              <a:prstDash val="solid"/>
              <a:rou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Line 8">
              <a:extLst>
                <a:ext uri="{FF2B5EF4-FFF2-40B4-BE49-F238E27FC236}">
                  <a16:creationId xmlns:a16="http://schemas.microsoft.com/office/drawing/2014/main" id="{C63CF067-97EA-43F6-B591-D544C5E66055}"/>
                </a:ext>
              </a:extLst>
            </p:cNvPr>
            <p:cNvSpPr>
              <a:spLocks noChangeShapeType="1"/>
            </p:cNvSpPr>
            <p:nvPr/>
          </p:nvSpPr>
          <p:spPr bwMode="auto">
            <a:xfrm flipH="1">
              <a:off x="6313487" y="3517106"/>
              <a:ext cx="87313" cy="87313"/>
            </a:xfrm>
            <a:prstGeom prst="line">
              <a:avLst/>
            </a:prstGeom>
            <a:noFill/>
            <a:ln w="301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7" name="文本框 16">
            <a:extLst>
              <a:ext uri="{FF2B5EF4-FFF2-40B4-BE49-F238E27FC236}">
                <a16:creationId xmlns:a16="http://schemas.microsoft.com/office/drawing/2014/main" id="{0A4E3A74-E607-4351-B694-D49D3E3D91CE}"/>
              </a:ext>
            </a:extLst>
          </p:cNvPr>
          <p:cNvSpPr txBox="1"/>
          <p:nvPr/>
        </p:nvSpPr>
        <p:spPr>
          <a:xfrm>
            <a:off x="2395242" y="2741327"/>
            <a:ext cx="8091896" cy="807913"/>
          </a:xfrm>
          <a:prstGeom prst="rect">
            <a:avLst/>
          </a:prstGeom>
          <a:noFill/>
        </p:spPr>
        <p:txBody>
          <a:bodyPr wrap="square" lIns="68580" tIns="34290" rIns="68580" bIns="34290" rtlCol="0">
            <a:spAutoFit/>
          </a:bodyPr>
          <a:lstStyle/>
          <a:p>
            <a:pPr algn="ct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控制台基类对控制台的基础操作实现了封装，便于调用。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例如我们的移动光标位置、设置输出颜色等函数。</a:t>
            </a:r>
          </a:p>
        </p:txBody>
      </p:sp>
    </p:spTree>
    <p:extLst>
      <p:ext uri="{BB962C8B-B14F-4D97-AF65-F5344CB8AC3E}">
        <p14:creationId xmlns:p14="http://schemas.microsoft.com/office/powerpoint/2010/main" val="3259509648"/>
      </p:ext>
    </p:extLst>
  </p:cSld>
  <p:clrMapOvr>
    <a:masterClrMapping/>
  </p:clrMapOvr>
  <mc:AlternateContent xmlns:mc="http://schemas.openxmlformats.org/markup-compatibility/2006" xmlns:p14="http://schemas.microsoft.com/office/powerpoint/2010/main">
    <mc:Choice Requires="p14">
      <p:transition spd="slow" p14:dur="1600" advTm="1174">
        <p14:prism isContent="1" isInverted="1"/>
      </p:transition>
    </mc:Choice>
    <mc:Fallback xmlns:p15="http://schemas.microsoft.com/office/powerpoint/2012/main" xmlns="">
      <p:transition spd="slow" advTm="11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0" presetClass="path" presetSubtype="0" accel="50000" decel="50000" fill="hold" nodeType="withEffect">
                                  <p:stCondLst>
                                    <p:cond delay="0"/>
                                  </p:stCondLst>
                                  <p:childTnLst>
                                    <p:animMotion origin="layout" path="M -4.16667E-7 2.96296E-6 L -4.16667E-7 0.00023 C 0.00026 -0.02709 -0.00039 -0.05463 0.00104 -0.08172 C 0.00117 -0.0838 0.00313 -0.08357 0.00417 -0.08357 C 0.00534 -0.08357 0.00638 -0.08241 0.00742 -0.08172 C 0.0082 -0.07986 0.00898 -0.07801 0.00964 -0.07593 C 0.01185 -0.0676 0.00912 -0.07199 0.01276 -0.06273 C 0.01367 -0.06042 0.0151 -0.05903 0.01602 -0.05695 C 0.01758 -0.05324 0.01888 -0.04931 0.02031 -0.0456 C 0.02539 -0.03218 0.01901 -0.04885 0.02565 -0.03218 C 0.02643 -0.03033 0.02708 -0.02848 0.02773 -0.02662 C 0.02995 -0.0213 0.03164 -0.01574 0.03425 -0.01135 C 0.03529 -0.00949 0.03646 -0.00764 0.03737 -0.00556 C 0.03906 -0.00209 0.03984 0.00254 0.04167 0.00578 C 0.04284 0.00764 0.04388 0.00949 0.04492 0.01157 C 0.04609 0.01389 0.04714 0.01643 0.04818 0.01921 C 0.04883 0.02106 0.04922 0.02338 0.05026 0.02477 C 0.05117 0.02615 0.05247 0.02615 0.05352 0.02685 C 0.05391 0.02477 0.0543 0.02291 0.05456 0.02106 C 0.05495 0.01852 0.05521 0.01597 0.0556 0.01342 C 0.05768 0.00254 0.05781 0.00625 0.05885 -0.00371 C 0.05925 -0.0081 0.05938 -0.01273 0.0599 -0.0169 C 0.06042 -0.02084 0.06211 -0.02848 0.06211 -0.02824 C 0.0625 -0.03241 0.06328 -0.04283 0.06419 -0.04746 C 0.06471 -0.05 0.06563 -0.05255 0.06641 -0.0551 C 0.06875 -0.07223 0.06589 -0.05093 0.06849 -0.07593 C 0.06953 -0.08542 0.0694 -0.08125 0.0707 -0.08935 C 0.07135 -0.09445 0.07279 -0.1044 0.07279 -0.10417 C 0.0819 -0.0963 0.07266 -0.10672 0.07917 -0.09121 C 0.08034 -0.08866 0.08229 -0.08773 0.08346 -0.08542 C 0.09245 -0.06968 0.08372 -0.08079 0.09102 -0.07223 C 0.09232 -0.0676 0.09336 -0.06297 0.09531 -0.0588 C 0.09622 -0.05672 0.0974 -0.0551 0.09844 -0.05324 C 0.10039 -0.04306 0.09831 -0.05116 0.10273 -0.04167 C 0.1112 -0.02385 0.09961 -0.04746 0.10599 -0.03033 C 0.10677 -0.02801 0.1082 -0.02662 0.10925 -0.02454 C 0.11003 -0.02292 0.11055 -0.02084 0.11133 -0.01898 C 0.11237 -0.01644 0.11354 -0.01389 0.11458 -0.01135 C 0.11497 -0.00949 0.1151 -0.00741 0.11563 -0.00556 C 0.11719 -0.00023 0.11862 0.00162 0.12096 0.00578 C 0.12135 0.00764 0.12122 0.01018 0.12201 0.01157 C 0.125 0.0169 0.12669 0.01134 0.12852 0.00764 C 0.12969 0.00532 0.1306 0.00254 0.13164 2.96296E-6 C 0.13438 -0.01435 0.13073 0.00347 0.1349 -0.01135 C 0.13542 -0.0132 0.13542 -0.01528 0.13594 -0.0169 C 0.1375 -0.02107 0.13958 -0.02454 0.14141 -0.02848 C 0.14401 -0.04283 0.14219 -0.03658 0.14675 -0.04746 C 0.14896 -0.06343 0.14583 -0.04723 0.15104 -0.06065 C 0.15156 -0.0625 0.15156 -0.06459 0.15208 -0.06644 C 0.15273 -0.06898 0.15352 -0.07153 0.15417 -0.07408 C 0.15547 -0.0794 0.15612 -0.08912 0.15951 -0.09121 L 0.16276 -0.09306 C 0.1638 -0.09445 0.16471 -0.09607 0.16602 -0.09699 C 0.16784 -0.09815 0.17787 -0.10047 0.17878 -0.1007 C 0.18203 -0.10139 0.18854 -0.10255 0.18854 -0.10232 L 0.18854 -0.10255 " pathEditMode="relative" rAng="0" ptsTypes="AAAAAAAAAAAAAAAAAAAAAAAAAAAAAAAAAAAAAAAAAAAAAAAAAAAAAAAA">
                                      <p:cBhvr>
                                        <p:cTn id="11" dur="1000" fill="hold"/>
                                        <p:tgtEl>
                                          <p:spTgt spid="12"/>
                                        </p:tgtEl>
                                        <p:attrNameLst>
                                          <p:attrName>ppt_x</p:attrName>
                                          <p:attrName>ppt_y</p:attrName>
                                        </p:attrNameLst>
                                      </p:cBhvr>
                                      <p:rCtr x="9427" y="-3889"/>
                                    </p:animMotion>
                                  </p:childTnLst>
                                </p:cTn>
                              </p:par>
                            </p:childTnLst>
                          </p:cTn>
                        </p:par>
                        <p:par>
                          <p:cTn id="12" fill="hold">
                            <p:stCondLst>
                              <p:cond delay="1000"/>
                            </p:stCondLst>
                            <p:childTnLst>
                              <p:par>
                                <p:cTn id="13" presetID="1" presetClass="exit" presetSubtype="0" fill="hold" nodeType="after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par>
                          <p:cTn id="15" fill="hold">
                            <p:stCondLst>
                              <p:cond delay="1000"/>
                            </p:stCondLst>
                            <p:childTnLst>
                              <p:par>
                                <p:cTn id="16" presetID="23" presetClass="entr" presetSubtype="288" fill="hold" grpId="0" nodeType="afterEffect">
                                  <p:iterate type="lt">
                                    <p:tmPct val="18000"/>
                                  </p:iterate>
                                  <p:childTnLst>
                                    <p:set>
                                      <p:cBhvr>
                                        <p:cTn id="17" dur="1" fill="hold">
                                          <p:stCondLst>
                                            <p:cond delay="0"/>
                                          </p:stCondLst>
                                        </p:cTn>
                                        <p:tgtEl>
                                          <p:spTgt spid="7"/>
                                        </p:tgtEl>
                                        <p:attrNameLst>
                                          <p:attrName>style.visibility</p:attrName>
                                        </p:attrNameLst>
                                      </p:cBhvr>
                                      <p:to>
                                        <p:strVal val="visible"/>
                                      </p:to>
                                    </p:set>
                                    <p:anim calcmode="lin" valueType="num">
                                      <p:cBhvr>
                                        <p:cTn id="18" dur="250" fill="hold"/>
                                        <p:tgtEl>
                                          <p:spTgt spid="7"/>
                                        </p:tgtEl>
                                        <p:attrNameLst>
                                          <p:attrName>ppt_w</p:attrName>
                                        </p:attrNameLst>
                                      </p:cBhvr>
                                      <p:tavLst>
                                        <p:tav tm="0">
                                          <p:val>
                                            <p:strVal val="4/3*#ppt_w"/>
                                          </p:val>
                                        </p:tav>
                                        <p:tav tm="100000">
                                          <p:val>
                                            <p:strVal val="#ppt_w"/>
                                          </p:val>
                                        </p:tav>
                                      </p:tavLst>
                                    </p:anim>
                                    <p:anim calcmode="lin" valueType="num">
                                      <p:cBhvr>
                                        <p:cTn id="19" dur="250" fill="hold"/>
                                        <p:tgtEl>
                                          <p:spTgt spid="7"/>
                                        </p:tgtEl>
                                        <p:attrNameLst>
                                          <p:attrName>ppt_h</p:attrName>
                                        </p:attrNameLst>
                                      </p:cBhvr>
                                      <p:tavLst>
                                        <p:tav tm="0">
                                          <p:val>
                                            <p:strVal val="4/3*#ppt_h"/>
                                          </p:val>
                                        </p:tav>
                                        <p:tav tm="100000">
                                          <p:val>
                                            <p:strVal val="#ppt_h"/>
                                          </p:val>
                                        </p:tav>
                                      </p:tavLst>
                                    </p:anim>
                                  </p:childTnLst>
                                </p:cTn>
                              </p:par>
                            </p:childTnLst>
                          </p:cTn>
                        </p:par>
                        <p:par>
                          <p:cTn id="20" fill="hold">
                            <p:stCondLst>
                              <p:cond delay="2375"/>
                            </p:stCondLst>
                            <p:childTnLst>
                              <p:par>
                                <p:cTn id="21" presetID="23" presetClass="entr" presetSubtype="288" fill="hold" grpId="0" nodeType="afterEffect">
                                  <p:stCondLst>
                                    <p:cond delay="0"/>
                                  </p:stCondLst>
                                  <p:iterate type="lt">
                                    <p:tmPct val="18000"/>
                                  </p:iterate>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ppt_w</p:attrName>
                                        </p:attrNameLst>
                                      </p:cBhvr>
                                      <p:tavLst>
                                        <p:tav tm="0">
                                          <p:val>
                                            <p:strVal val="4/3*#ppt_w"/>
                                          </p:val>
                                        </p:tav>
                                        <p:tav tm="100000">
                                          <p:val>
                                            <p:strVal val="#ppt_w"/>
                                          </p:val>
                                        </p:tav>
                                      </p:tavLst>
                                    </p:anim>
                                    <p:anim calcmode="lin" valueType="num">
                                      <p:cBhvr>
                                        <p:cTn id="24" dur="250" fill="hold"/>
                                        <p:tgtEl>
                                          <p:spTgt spid="17"/>
                                        </p:tgtEl>
                                        <p:attrNameLst>
                                          <p:attrName>ppt_h</p:attrName>
                                        </p:attrNameLst>
                                      </p:cBhvr>
                                      <p:tavLst>
                                        <p:tav tm="0">
                                          <p:val>
                                            <p:strVal val="4/3*#ppt_h"/>
                                          </p:val>
                                        </p:tav>
                                        <p:tav tm="100000">
                                          <p:val>
                                            <p:strVal val="#ppt_h"/>
                                          </p:val>
                                        </p:tav>
                                      </p:tavLst>
                                    </p:anim>
                                  </p:childTnLst>
                                </p:cTn>
                              </p:par>
                            </p:childTnLst>
                          </p:cTn>
                        </p:par>
                        <p:par>
                          <p:cTn id="25" fill="hold">
                            <p:stCondLst>
                              <p:cond delay="4695"/>
                            </p:stCondLst>
                            <p:childTnLst>
                              <p:par>
                                <p:cTn id="26" presetID="23" presetClass="entr" presetSubtype="288" fill="hold" grpId="0" nodeType="afterEffect">
                                  <p:iterate type="lt">
                                    <p:tmPct val="18000"/>
                                  </p:iterate>
                                  <p:childTnLst>
                                    <p:set>
                                      <p:cBhvr>
                                        <p:cTn id="27" dur="1" fill="hold">
                                          <p:stCondLst>
                                            <p:cond delay="0"/>
                                          </p:stCondLst>
                                        </p:cTn>
                                        <p:tgtEl>
                                          <p:spTgt spid="8"/>
                                        </p:tgtEl>
                                        <p:attrNameLst>
                                          <p:attrName>style.visibility</p:attrName>
                                        </p:attrNameLst>
                                      </p:cBhvr>
                                      <p:to>
                                        <p:strVal val="visible"/>
                                      </p:to>
                                    </p:set>
                                    <p:anim calcmode="lin" valueType="num">
                                      <p:cBhvr>
                                        <p:cTn id="28" dur="250" fill="hold"/>
                                        <p:tgtEl>
                                          <p:spTgt spid="8"/>
                                        </p:tgtEl>
                                        <p:attrNameLst>
                                          <p:attrName>ppt_w</p:attrName>
                                        </p:attrNameLst>
                                      </p:cBhvr>
                                      <p:tavLst>
                                        <p:tav tm="0">
                                          <p:val>
                                            <p:strVal val="4/3*#ppt_w"/>
                                          </p:val>
                                        </p:tav>
                                        <p:tav tm="100000">
                                          <p:val>
                                            <p:strVal val="#ppt_w"/>
                                          </p:val>
                                        </p:tav>
                                      </p:tavLst>
                                    </p:anim>
                                    <p:anim calcmode="lin" valueType="num">
                                      <p:cBhvr>
                                        <p:cTn id="29" dur="250" fill="hold"/>
                                        <p:tgtEl>
                                          <p:spTgt spid="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2.0"/>
  <p:tag name="AS_VERSION" val="16.9.0.0"/>
  <p:tag name="ISPRING_PRESENTATION_TITLE" val="手绘小清新风格"/>
</p:tagLst>
</file>

<file path=ppt/theme/theme1.xml><?xml version="1.0" encoding="utf-8"?>
<a:theme xmlns:a="http://schemas.openxmlformats.org/drawingml/2006/main" name="www.33ppt.com​​">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653</Words>
  <Application>Microsoft Office PowerPoint</Application>
  <PresentationFormat>宽屏</PresentationFormat>
  <Paragraphs>147</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宋体</vt:lpstr>
      <vt:lpstr>微软雅黑</vt:lpstr>
      <vt:lpstr>Arial</vt:lpstr>
      <vt:lpstr>www.33ppt.com​​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www.515ppt.com</Manager>
  <Company>苏州珀菲科特网络科技有限公司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subject>www.515ppt.com</dc:subject>
  <dc:creator>www.515ppt.com</dc:creator>
  <cp:keywords>更多精品文档，请访问www.515ppt.com</cp:keywords>
  <dc:description>更多精品文档，请访问www.515ppt.com</dc:description>
  <cp:lastModifiedBy>七七 陈</cp:lastModifiedBy>
  <cp:revision>271</cp:revision>
  <dcterms:created xsi:type="dcterms:W3CDTF">2016-04-21T02:31:19Z</dcterms:created>
  <dcterms:modified xsi:type="dcterms:W3CDTF">2019-06-09T15:46:44Z</dcterms:modified>
  <cp:category>www.515ppt.com</cp:category>
</cp:coreProperties>
</file>