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EFC6-4D22-4D16-9A4D-98B4300D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716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C++</a:t>
            </a:r>
            <a:r>
              <a:rPr lang="en-US" altLang="zh-CN" sz="66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大作业-坦克大战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5C87C-FF44-4736-9FFC-B9CC25CA4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887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陈宇驰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陈怡霏</a:t>
            </a:r>
          </a:p>
        </p:txBody>
      </p:sp>
    </p:spTree>
    <p:extLst>
      <p:ext uri="{BB962C8B-B14F-4D97-AF65-F5344CB8AC3E}">
        <p14:creationId xmlns:p14="http://schemas.microsoft.com/office/powerpoint/2010/main" val="32985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21F2-B130-4489-8591-9BA8828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69" y="2689715"/>
            <a:ext cx="8221662" cy="1478570"/>
          </a:xfrm>
        </p:spPr>
        <p:txBody>
          <a:bodyPr>
            <a:no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方案拟定与分析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66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9FDC-6E76-4188-920D-C93E380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8" y="327514"/>
            <a:ext cx="1668462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1B743-138B-4605-8944-3AB7AF30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用二维数组保存地图数据，每次物体移动判定是否有事件触发，触发事件后更新数组，重新输出到屏幕上。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86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93777-FBE3-4FCD-9586-BCC07FC2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41789"/>
            <a:ext cx="3049587" cy="1478570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类的设计</a:t>
            </a:r>
            <a:endParaRPr lang="zh-CN" altLang="en-US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27374-8778-4A78-8EF1-B62EF869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75" y="1441909"/>
            <a:ext cx="6408649" cy="53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1D16-4E69-45EE-BA5A-FB6FE8E0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689715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11422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DD916-9554-436B-B0D8-6B89B856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A256-B762-4BC1-AC99-C8355B88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3-7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周：收集资料</a:t>
            </a:r>
          </a:p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8-10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周：完成控制台类，坦克类，子弹类</a:t>
            </a:r>
          </a:p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10-12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周：完成道具类，障碍物类</a:t>
            </a:r>
          </a:p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13-14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周：调试优化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0DF7-6EF1-47FA-BEF8-4BD7E7F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23243"/>
            <a:ext cx="1725612" cy="121028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B89FE-CA32-4EC1-8AF6-63BD8C7B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144" y="2011362"/>
            <a:ext cx="9905999" cy="3541714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版本调研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工作任务分析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分工情况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方案拟定与分析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实施计划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8E05-0078-4ACD-8CBE-D34FAA25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88" y="2409218"/>
            <a:ext cx="4954587" cy="1478570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版本调研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2632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C2A964-6D74-4CFF-94AD-D39A2458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554719"/>
            <a:ext cx="6156581" cy="50249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BFE30-F3BD-4F31-A9E8-9B966C8DE4B7}"/>
              </a:ext>
            </a:extLst>
          </p:cNvPr>
          <p:cNvSpPr txBox="1"/>
          <p:nvPr/>
        </p:nvSpPr>
        <p:spPr>
          <a:xfrm>
            <a:off x="3367215" y="419848"/>
            <a:ext cx="4581525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经典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zh-CN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坦克大战</a:t>
            </a:r>
            <a:endParaRPr lang="en-US" altLang="zh-CN" sz="4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0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49FD-D9A8-45F2-93E3-540FC6AD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94" y="2780693"/>
            <a:ext cx="7059612" cy="895957"/>
          </a:xfrm>
        </p:spPr>
        <p:txBody>
          <a:bodyPr>
            <a:noAutofit/>
          </a:bodyPr>
          <a:lstStyle/>
          <a:p>
            <a:r>
              <a:rPr lang="zh-CN" altLang="zh-CN" sz="8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</a:t>
            </a:r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任务分析</a:t>
            </a:r>
            <a:endParaRPr lang="zh-CN" altLang="en-US" sz="8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8025-0914-4893-BE42-5D36866D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7" y="718833"/>
            <a:ext cx="4783137" cy="695932"/>
          </a:xfrm>
        </p:spPr>
        <p:txBody>
          <a:bodyPr>
            <a:normAutofit fontScale="90000"/>
          </a:bodyPr>
          <a:lstStyle/>
          <a:p>
            <a:r>
              <a:rPr lang="zh-CN" altLang="zh-CN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待解决的问题</a:t>
            </a:r>
            <a:br>
              <a:rPr lang="zh-CN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16C52-8854-4575-A740-C8DA8D9C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控制台的指定位置、形状、颜色输出；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模拟子弹移动；</a:t>
            </a:r>
          </a:p>
          <a:p>
            <a:pPr lvl="0"/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控制台内的碰撞，按键检测。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B987-612B-46AD-A5F7-1C2B14CE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614058"/>
            <a:ext cx="1687512" cy="905482"/>
          </a:xfrm>
        </p:spPr>
        <p:txBody>
          <a:bodyPr>
            <a:normAutofit fontScale="90000"/>
          </a:bodyPr>
          <a:lstStyle/>
          <a:p>
            <a:r>
              <a:rPr lang="zh-CN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C0D3-28EB-46ED-8177-2561A24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0861"/>
            <a:ext cx="9905999" cy="45132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坦克类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子弹类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道具类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障碍物类</a:t>
            </a:r>
          </a:p>
          <a:p>
            <a:pPr lvl="0"/>
            <a:r>
              <a:rPr lang="zh-CN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控制台类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9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3768-8F7E-45ED-844D-8CA77AE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2504468"/>
            <a:ext cx="4878387" cy="1478570"/>
          </a:xfrm>
        </p:spPr>
        <p:txBody>
          <a:bodyPr>
            <a:normAutofit/>
          </a:bodyPr>
          <a:lstStyle/>
          <a:p>
            <a:r>
              <a:rPr lang="zh-CN" altLang="zh-CN" sz="8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分工情况</a:t>
            </a:r>
            <a:endParaRPr lang="zh-CN" alt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2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012D-47D7-41A8-B496-6DE2675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59D42-D422-48D2-B5C0-2E961428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3871"/>
            <a:ext cx="9905999" cy="517268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陈宇驰：</a:t>
            </a:r>
            <a:endParaRPr lang="en-US" altLang="zh-CN" sz="4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负责控制台类，道具类</a:t>
            </a:r>
          </a:p>
          <a:p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陈怡霏：</a:t>
            </a:r>
            <a:endParaRPr lang="en-US" altLang="zh-CN" sz="4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负责坦克类，子弹类，障碍物类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95</TotalTime>
  <Words>159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Tw Cen MT</vt:lpstr>
      <vt:lpstr>电路</vt:lpstr>
      <vt:lpstr>C++大作业-坦克大战</vt:lpstr>
      <vt:lpstr>目录</vt:lpstr>
      <vt:lpstr>版本调研</vt:lpstr>
      <vt:lpstr>PowerPoint 演示文稿</vt:lpstr>
      <vt:lpstr>工作任务分析</vt:lpstr>
      <vt:lpstr>待解决的问题 </vt:lpstr>
      <vt:lpstr>模块 </vt:lpstr>
      <vt:lpstr>分工情况</vt:lpstr>
      <vt:lpstr>PowerPoint 演示文稿</vt:lpstr>
      <vt:lpstr>方案拟定与分析</vt:lpstr>
      <vt:lpstr>实现</vt:lpstr>
      <vt:lpstr>类的设计</vt:lpstr>
      <vt:lpstr>实施计划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C++大作业-坦克大战</dc:title>
  <dc:creator>七七 陈</dc:creator>
  <cp:lastModifiedBy>七七 陈</cp:lastModifiedBy>
  <cp:revision>5</cp:revision>
  <dcterms:created xsi:type="dcterms:W3CDTF">2019-04-09T14:44:54Z</dcterms:created>
  <dcterms:modified xsi:type="dcterms:W3CDTF">2019-04-09T16:20:18Z</dcterms:modified>
</cp:coreProperties>
</file>