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E61C-0ED6-4444-9EFC-03B4A4CCD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5D74A-DDF8-4805-8846-145878A93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F2B65-CAEA-4708-A489-C34ED140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C3E51-9567-4006-A39E-AF904838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E03F9-C51E-4A79-B480-A5812568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4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D8D22-5F82-4666-8C1A-9302AFBA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90241-AC45-4211-8199-E1DFB275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4EB69-C86E-44E6-BD11-A85552B4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38084-AF58-46D3-9860-3BCA7CA0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0F388-DD86-478F-865A-CB058A6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06CDA-AC4B-4CDA-AE25-C7A8C4780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E2842E-E1EA-4DF0-AEE5-9C01480C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8EEA-548B-425A-887B-BD3B760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D20C6-81E7-4C9E-B572-45A3281C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D58F5-345F-447D-8083-02C082BD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C8286-A76B-4D08-B216-EE0E62C0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5039-BEB6-4ADA-86CD-C518F22D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2207-0B2A-464C-AD96-3A812A67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AA687-A9AF-4329-A2EC-EEC9D15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D8BC0-43B1-4AE0-B7C3-2B43F0F9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A3A5F-B83E-4C3D-BE99-0FD70EE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E9BD3-691B-4D20-8B79-94B0AE84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CA610-C412-43B0-8B72-A1549D28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B3685-85BC-4401-B1EE-7DB2884C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8C94C-18B5-4DE7-896A-39D92B6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14927-4B53-4EBA-AB97-3398D6F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70EB-8358-45D9-8402-6FCCDF37A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AD7A4-F098-4366-8A9B-8672ADC0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C20E-96C5-490B-A1F0-E5C610F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09E7D-338C-43E7-B5B5-D0BA1609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C394D-3A06-4FE0-A12B-FA415684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E1C5D-53A6-43F8-8314-2D8CD526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36DD-F824-4108-856C-FF99DFCE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40AA7-D84C-4419-9DF3-512B0732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BDD43-F1B9-4A39-9D6D-BAFD10A6D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55C40-D3CD-498F-A543-808D1BF8E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594F0-CEC1-4865-8799-EF21B1F6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6B7C8-5D38-4733-B100-15E5F92B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99E40-71F2-4233-8C86-1FAE828B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D1FD1-8C5D-457A-9866-8587CBBB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4A94B-E585-4751-893C-61D811B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DE4E3-11C4-4810-916E-AA34264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023B0-162C-4B6B-94B5-C4E2B29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2EF80-8176-4DE0-8742-4F115C27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00A1D6-46D2-42C0-A27D-A9C5411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F0B82-0776-40C7-B201-BCD0865E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BC67-0E05-4004-AD90-540304BA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86530-7329-4028-9F3A-11AAD26E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EAF21-306C-4BA6-ADA8-24C33843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311BD-638A-4BC9-B868-CCFD861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D5E9F-AADE-416D-8F7B-D1EA5537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A59FE-7085-42DB-9947-D6B7E579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00F8-681E-4069-866A-DD72151D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32324-7CBF-4DDE-A6C9-79EC932DB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83DA5-2D7E-4930-8F2B-E516AC25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E0F9C-A814-40A6-BB9B-EE7A850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07B00-5AC2-4796-A0C5-2F7DC0BC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E97A0-D711-4828-80FE-0BDE1353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6F194-612E-4331-B71B-C944A508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31146-FB60-4E6B-8D83-1D02C1A6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40CCE-A4D9-4934-8368-37C6AC89E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86E9-8632-471C-8DCC-300EF4304DF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A767C-89C8-407D-8FAF-169FB70A4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2221E-568A-4AE2-8421-B039A51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43E82A88-4BB0-4B62-A30E-AC5C4E32A359}"/>
              </a:ext>
            </a:extLst>
          </p:cNvPr>
          <p:cNvGrpSpPr/>
          <p:nvPr/>
        </p:nvGrpSpPr>
        <p:grpSpPr>
          <a:xfrm>
            <a:off x="4359479" y="394282"/>
            <a:ext cx="3473042" cy="5834543"/>
            <a:chOff x="4359479" y="394282"/>
            <a:chExt cx="3473042" cy="583454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5C61C57-8DE4-4814-ADCB-46000873C922}"/>
                </a:ext>
              </a:extLst>
            </p:cNvPr>
            <p:cNvGrpSpPr/>
            <p:nvPr/>
          </p:nvGrpSpPr>
          <p:grpSpPr>
            <a:xfrm>
              <a:off x="4359479" y="394282"/>
              <a:ext cx="3473042" cy="5834543"/>
              <a:chOff x="704675" y="369115"/>
              <a:chExt cx="3473042" cy="583454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38DAB8-9AC6-40A8-A614-A28455EEE605}"/>
                  </a:ext>
                </a:extLst>
              </p:cNvPr>
              <p:cNvSpPr/>
              <p:nvPr/>
            </p:nvSpPr>
            <p:spPr>
              <a:xfrm>
                <a:off x="704675" y="369115"/>
                <a:ext cx="3473042" cy="58345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862F474-ACAE-4C92-8A08-E9F402FF2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69" y="620785"/>
                <a:ext cx="86406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F400C4F-34A9-4FF1-BC15-D634BB9AB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914" y="1008778"/>
              <a:ext cx="3061784" cy="48194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E9408C-C8EB-4272-99F4-5494F600A04D}"/>
              </a:ext>
            </a:extLst>
          </p:cNvPr>
          <p:cNvGrpSpPr/>
          <p:nvPr/>
        </p:nvGrpSpPr>
        <p:grpSpPr>
          <a:xfrm>
            <a:off x="8018477" y="394281"/>
            <a:ext cx="3473042" cy="5834543"/>
            <a:chOff x="8018477" y="394281"/>
            <a:chExt cx="3473042" cy="583454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515ED63-AE4B-4B63-86A2-4C323BD35F59}"/>
                </a:ext>
              </a:extLst>
            </p:cNvPr>
            <p:cNvGrpSpPr/>
            <p:nvPr/>
          </p:nvGrpSpPr>
          <p:grpSpPr>
            <a:xfrm>
              <a:off x="8018477" y="394281"/>
              <a:ext cx="3473042" cy="5834543"/>
              <a:chOff x="704675" y="369115"/>
              <a:chExt cx="3473042" cy="5834543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B5FC7D1-0D9E-4EB9-AA4D-BF8A9C994DCB}"/>
                  </a:ext>
                </a:extLst>
              </p:cNvPr>
              <p:cNvSpPr/>
              <p:nvPr/>
            </p:nvSpPr>
            <p:spPr>
              <a:xfrm>
                <a:off x="704675" y="369115"/>
                <a:ext cx="3473042" cy="58345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4747721-E586-40A3-8E25-824FB5678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69" y="620785"/>
                <a:ext cx="86406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6D7B8E-22A1-4F47-90BB-EF16DEA10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106" y="1008778"/>
              <a:ext cx="3061784" cy="48194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89109F-AD0F-449D-BF88-6A9075B59DC8}"/>
              </a:ext>
            </a:extLst>
          </p:cNvPr>
          <p:cNvGrpSpPr/>
          <p:nvPr/>
        </p:nvGrpSpPr>
        <p:grpSpPr>
          <a:xfrm>
            <a:off x="700481" y="394282"/>
            <a:ext cx="3473042" cy="5834543"/>
            <a:chOff x="700481" y="394282"/>
            <a:chExt cx="3473042" cy="583454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2D19A8B-AF7B-4788-8B8A-DD1951BD34EE}"/>
                </a:ext>
              </a:extLst>
            </p:cNvPr>
            <p:cNvGrpSpPr/>
            <p:nvPr/>
          </p:nvGrpSpPr>
          <p:grpSpPr>
            <a:xfrm>
              <a:off x="700481" y="394282"/>
              <a:ext cx="3473042" cy="5834543"/>
              <a:chOff x="700481" y="394282"/>
              <a:chExt cx="3473042" cy="583454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6A100DA-F9C4-4C8E-8E79-49FB5845C73D}"/>
                  </a:ext>
                </a:extLst>
              </p:cNvPr>
              <p:cNvGrpSpPr/>
              <p:nvPr/>
            </p:nvGrpSpPr>
            <p:grpSpPr>
              <a:xfrm>
                <a:off x="700481" y="394282"/>
                <a:ext cx="3473042" cy="5834543"/>
                <a:chOff x="704675" y="369115"/>
                <a:chExt cx="3473042" cy="5834543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F5E3B4CD-2578-4739-8598-32AE762E8502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0C8FC892-1FCC-4ACE-8850-BD6F493D6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AC645FE-D612-4B80-9CAD-0DD9D71F3B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1"/>
              <a:stretch/>
            </p:blipFill>
            <p:spPr>
              <a:xfrm>
                <a:off x="906110" y="1008778"/>
                <a:ext cx="3061784" cy="480688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D27F5B6-E161-4B2B-AA95-498D69894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0"/>
            <a:stretch/>
          </p:blipFill>
          <p:spPr>
            <a:xfrm>
              <a:off x="909201" y="1008778"/>
              <a:ext cx="3058694" cy="4806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19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877ED4-AD0C-4A4C-BE11-BF6E58901F13}"/>
              </a:ext>
            </a:extLst>
          </p:cNvPr>
          <p:cNvGrpSpPr/>
          <p:nvPr/>
        </p:nvGrpSpPr>
        <p:grpSpPr>
          <a:xfrm>
            <a:off x="6729997" y="104863"/>
            <a:ext cx="4202885" cy="6522440"/>
            <a:chOff x="6729997" y="104863"/>
            <a:chExt cx="4202885" cy="65224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16AB9B-1DB7-431F-8B12-9333713711D1}"/>
                </a:ext>
              </a:extLst>
            </p:cNvPr>
            <p:cNvSpPr/>
            <p:nvPr/>
          </p:nvSpPr>
          <p:spPr>
            <a:xfrm>
              <a:off x="6729997" y="104863"/>
              <a:ext cx="4202885" cy="6522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83F0014-7734-4001-BD8D-E57BC591D155}"/>
                </a:ext>
              </a:extLst>
            </p:cNvPr>
            <p:cNvGrpSpPr/>
            <p:nvPr/>
          </p:nvGrpSpPr>
          <p:grpSpPr>
            <a:xfrm>
              <a:off x="7431107" y="1727058"/>
              <a:ext cx="2793913" cy="4693638"/>
              <a:chOff x="4359479" y="394282"/>
              <a:chExt cx="3473042" cy="5834543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D5564A1-53B7-4E32-8952-1956E85726D2}"/>
                  </a:ext>
                </a:extLst>
              </p:cNvPr>
              <p:cNvGrpSpPr/>
              <p:nvPr/>
            </p:nvGrpSpPr>
            <p:grpSpPr>
              <a:xfrm>
                <a:off x="4359479" y="394282"/>
                <a:ext cx="3473042" cy="5834543"/>
                <a:chOff x="704675" y="369115"/>
                <a:chExt cx="3473042" cy="5834543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0629628-1D81-47C4-ADE1-C361C3354C53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A63B57C5-6C7E-4568-9795-4A67DA039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30FA047-8BD7-42EA-BB3C-C4156F6FC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914" y="1008778"/>
                <a:ext cx="3061784" cy="4819475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713C7B-5191-4E95-A24E-C935295ACCC2}"/>
                </a:ext>
              </a:extLst>
            </p:cNvPr>
            <p:cNvSpPr txBox="1"/>
            <p:nvPr/>
          </p:nvSpPr>
          <p:spPr>
            <a:xfrm>
              <a:off x="7689772" y="515851"/>
              <a:ext cx="227658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행운 번호 추첨</a:t>
              </a:r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행운 번호 추첨으로 매주 고민하지 마세요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BC4CAB-0CA8-4E88-AC30-B499CD64AAF4}"/>
              </a:ext>
            </a:extLst>
          </p:cNvPr>
          <p:cNvGrpSpPr/>
          <p:nvPr/>
        </p:nvGrpSpPr>
        <p:grpSpPr>
          <a:xfrm>
            <a:off x="101296" y="104863"/>
            <a:ext cx="4202885" cy="6522440"/>
            <a:chOff x="101296" y="104863"/>
            <a:chExt cx="4202885" cy="652244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169BBDF-7C46-48D4-BFF4-35273D650D98}"/>
                </a:ext>
              </a:extLst>
            </p:cNvPr>
            <p:cNvGrpSpPr/>
            <p:nvPr/>
          </p:nvGrpSpPr>
          <p:grpSpPr>
            <a:xfrm>
              <a:off x="101296" y="104863"/>
              <a:ext cx="4202885" cy="6522440"/>
              <a:chOff x="101296" y="104863"/>
              <a:chExt cx="4202885" cy="652244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D51B3B-1E55-472F-964E-A0C109192F0A}"/>
                  </a:ext>
                </a:extLst>
              </p:cNvPr>
              <p:cNvSpPr/>
              <p:nvPr/>
            </p:nvSpPr>
            <p:spPr>
              <a:xfrm>
                <a:off x="101296" y="104863"/>
                <a:ext cx="4202885" cy="6522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553C1E1-58F0-497C-9158-0A9644F66D40}"/>
                  </a:ext>
                </a:extLst>
              </p:cNvPr>
              <p:cNvGrpSpPr/>
              <p:nvPr/>
            </p:nvGrpSpPr>
            <p:grpSpPr>
              <a:xfrm>
                <a:off x="805780" y="1727058"/>
                <a:ext cx="2793914" cy="4693640"/>
                <a:chOff x="700481" y="394282"/>
                <a:chExt cx="3473042" cy="5834543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99913304-E18B-4994-884E-C022BABBC0B2}"/>
                    </a:ext>
                  </a:extLst>
                </p:cNvPr>
                <p:cNvGrpSpPr/>
                <p:nvPr/>
              </p:nvGrpSpPr>
              <p:grpSpPr>
                <a:xfrm>
                  <a:off x="700481" y="394282"/>
                  <a:ext cx="3473042" cy="5834543"/>
                  <a:chOff x="704675" y="369115"/>
                  <a:chExt cx="3473042" cy="5834543"/>
                </a:xfrm>
              </p:grpSpPr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1F8B9D18-0170-47B2-9A0F-34A5F7E19DBF}"/>
                      </a:ext>
                    </a:extLst>
                  </p:cNvPr>
                  <p:cNvSpPr/>
                  <p:nvPr/>
                </p:nvSpPr>
                <p:spPr>
                  <a:xfrm>
                    <a:off x="704675" y="369115"/>
                    <a:ext cx="3473042" cy="583454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E75F6043-DE8F-4E0C-A7D6-444B5750C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4969" y="620785"/>
                    <a:ext cx="86406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9BBA692-D89A-47E6-8BA3-1DC249371C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1"/>
                <a:stretch/>
              </p:blipFill>
              <p:spPr>
                <a:xfrm>
                  <a:off x="906110" y="1008778"/>
                  <a:ext cx="3061784" cy="4806888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3F3458-C142-438A-88CD-74281F1AD217}"/>
                  </a:ext>
                </a:extLst>
              </p:cNvPr>
              <p:cNvSpPr txBox="1"/>
              <p:nvPr/>
            </p:nvSpPr>
            <p:spPr>
              <a:xfrm>
                <a:off x="896130" y="516926"/>
                <a:ext cx="261321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당첨번호 조회</a:t>
                </a:r>
                <a:endParaRPr lang="en-US" altLang="ko-KR" dirty="0"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endParaRPr lang="en-US" altLang="ko-KR" dirty="0"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매주 업데이트 되는 당첨번호를 바로 확인하세요</a:t>
                </a:r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88957AC-CE8D-4578-9ED3-DCC27FBAE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0"/>
            <a:stretch/>
          </p:blipFill>
          <p:spPr>
            <a:xfrm>
              <a:off x="971200" y="2217491"/>
              <a:ext cx="2463074" cy="3870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36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47072A-D64A-4664-A178-E1048B399741}"/>
              </a:ext>
            </a:extLst>
          </p:cNvPr>
          <p:cNvGrpSpPr/>
          <p:nvPr/>
        </p:nvGrpSpPr>
        <p:grpSpPr>
          <a:xfrm>
            <a:off x="6729997" y="104863"/>
            <a:ext cx="4202885" cy="6522440"/>
            <a:chOff x="6729997" y="104863"/>
            <a:chExt cx="4202885" cy="65224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A6ED27-DBA5-40DF-AA3F-DA56A90AB924}"/>
                </a:ext>
              </a:extLst>
            </p:cNvPr>
            <p:cNvSpPr/>
            <p:nvPr/>
          </p:nvSpPr>
          <p:spPr>
            <a:xfrm>
              <a:off x="6729997" y="104863"/>
              <a:ext cx="4202885" cy="6522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3B9720-E5FA-4749-A59E-BAB37C6ADE22}"/>
                </a:ext>
              </a:extLst>
            </p:cNvPr>
            <p:cNvSpPr txBox="1"/>
            <p:nvPr/>
          </p:nvSpPr>
          <p:spPr>
            <a:xfrm>
              <a:off x="7446919" y="515851"/>
              <a:ext cx="276229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당첨 번호 분석</a:t>
              </a:r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역대 당첨 번호를 분석하여 다음 번호를 예측하세요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C827798-886B-4260-AC92-8DA2DEF35A12}"/>
                </a:ext>
              </a:extLst>
            </p:cNvPr>
            <p:cNvGrpSpPr/>
            <p:nvPr/>
          </p:nvGrpSpPr>
          <p:grpSpPr>
            <a:xfrm>
              <a:off x="7431108" y="1727058"/>
              <a:ext cx="2793912" cy="4693638"/>
              <a:chOff x="8018477" y="394281"/>
              <a:chExt cx="3473042" cy="58345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C40D3BD-12A7-469A-BC23-61460B83AAEB}"/>
                  </a:ext>
                </a:extLst>
              </p:cNvPr>
              <p:cNvGrpSpPr/>
              <p:nvPr/>
            </p:nvGrpSpPr>
            <p:grpSpPr>
              <a:xfrm>
                <a:off x="8018477" y="394281"/>
                <a:ext cx="3473042" cy="5834543"/>
                <a:chOff x="704675" y="369115"/>
                <a:chExt cx="3473042" cy="5834543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B95EA20-5D94-43F1-A104-AD65B51B1D36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DAD2617-7F16-46D6-B47A-84C185EA9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FD202E4-AA0D-4346-9BBF-33B42AF09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4106" y="1008778"/>
                <a:ext cx="3061784" cy="4819475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3D9B3-63C5-4D95-BE16-765CE123B953}"/>
              </a:ext>
            </a:extLst>
          </p:cNvPr>
          <p:cNvGrpSpPr/>
          <p:nvPr/>
        </p:nvGrpSpPr>
        <p:grpSpPr>
          <a:xfrm>
            <a:off x="699711" y="104863"/>
            <a:ext cx="4202885" cy="6522440"/>
            <a:chOff x="699711" y="104863"/>
            <a:chExt cx="4202885" cy="652244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6EE3BE-2365-43BD-A622-58E310689D42}"/>
                </a:ext>
              </a:extLst>
            </p:cNvPr>
            <p:cNvGrpSpPr/>
            <p:nvPr/>
          </p:nvGrpSpPr>
          <p:grpSpPr>
            <a:xfrm>
              <a:off x="699711" y="104863"/>
              <a:ext cx="4202885" cy="6522440"/>
              <a:chOff x="699711" y="104863"/>
              <a:chExt cx="4202885" cy="652244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E3ACD6-9DDF-4B69-A8A8-F61326B2F315}"/>
                  </a:ext>
                </a:extLst>
              </p:cNvPr>
              <p:cNvSpPr/>
              <p:nvPr/>
            </p:nvSpPr>
            <p:spPr>
              <a:xfrm>
                <a:off x="699711" y="104863"/>
                <a:ext cx="4202885" cy="6522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A8965-C58C-46F6-BE74-E3F17F18112F}"/>
                  </a:ext>
                </a:extLst>
              </p:cNvPr>
              <p:cNvSpPr txBox="1"/>
              <p:nvPr/>
            </p:nvSpPr>
            <p:spPr>
              <a:xfrm>
                <a:off x="1156947" y="515851"/>
                <a:ext cx="328166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QR</a:t>
                </a:r>
                <a:r>
                  <a:rPr lang="ko-KR" altLang="en-US" dirty="0">
                    <a:latin typeface="빙그레체" panose="02030803000000000000" pitchFamily="18" charset="-127"/>
                    <a:ea typeface="빙그레체" panose="02030803000000000000" pitchFamily="18" charset="-127"/>
                  </a:rPr>
                  <a:t>코드 당첨 결과 확인</a:t>
                </a:r>
                <a:endParaRPr lang="en-US" altLang="ko-KR" dirty="0"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endParaRPr lang="en-US" altLang="ko-KR" dirty="0"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하나씩 맞춰보지 마시고 </a:t>
                </a:r>
                <a:r>
                  <a:rPr lang="en-US" altLang="ko-KR" sz="10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QR</a:t>
                </a:r>
                <a:r>
                  <a:rPr lang="ko-KR" altLang="en-US" sz="10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코드 스캔으로 한번에 확인하세요</a:t>
                </a: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F711FB6-C635-4132-A193-5EBDE903D728}"/>
                  </a:ext>
                </a:extLst>
              </p:cNvPr>
              <p:cNvGrpSpPr/>
              <p:nvPr/>
            </p:nvGrpSpPr>
            <p:grpSpPr>
              <a:xfrm>
                <a:off x="1400825" y="1727058"/>
                <a:ext cx="2793912" cy="4693638"/>
                <a:chOff x="4359479" y="394282"/>
                <a:chExt cx="3473042" cy="5834543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BD4438D5-CBB9-46F2-914D-2279AA8C6DFA}"/>
                    </a:ext>
                  </a:extLst>
                </p:cNvPr>
                <p:cNvGrpSpPr/>
                <p:nvPr/>
              </p:nvGrpSpPr>
              <p:grpSpPr>
                <a:xfrm>
                  <a:off x="4359479" y="394282"/>
                  <a:ext cx="3473042" cy="5834543"/>
                  <a:chOff x="704675" y="369115"/>
                  <a:chExt cx="3473042" cy="5834543"/>
                </a:xfrm>
              </p:grpSpPr>
              <p:sp>
                <p:nvSpPr>
                  <p:cNvPr id="21" name="사각형: 둥근 모서리 20">
                    <a:extLst>
                      <a:ext uri="{FF2B5EF4-FFF2-40B4-BE49-F238E27FC236}">
                        <a16:creationId xmlns:a16="http://schemas.microsoft.com/office/drawing/2014/main" id="{75B451E9-39A9-4C7C-957C-4D0C127DE488}"/>
                      </a:ext>
                    </a:extLst>
                  </p:cNvPr>
                  <p:cNvSpPr/>
                  <p:nvPr/>
                </p:nvSpPr>
                <p:spPr>
                  <a:xfrm>
                    <a:off x="704675" y="369115"/>
                    <a:ext cx="3473042" cy="583454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104703A-6B53-4AF8-887E-E0EF222E98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4969" y="620785"/>
                    <a:ext cx="86406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A5F0A0CF-70A7-4E20-8F79-29D2CA3B83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84"/>
                <a:stretch/>
              </p:blipFill>
              <p:spPr>
                <a:xfrm>
                  <a:off x="4560914" y="1046527"/>
                  <a:ext cx="3061784" cy="4781723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D8CE8CA-FFBC-40A1-93DB-561E9311E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157"/>
            <a:stretch/>
          </p:blipFill>
          <p:spPr>
            <a:xfrm>
              <a:off x="1562872" y="2251761"/>
              <a:ext cx="2453686" cy="3846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19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13B654-F3D3-4E24-8E32-42020C27F178}"/>
              </a:ext>
            </a:extLst>
          </p:cNvPr>
          <p:cNvGrpSpPr/>
          <p:nvPr/>
        </p:nvGrpSpPr>
        <p:grpSpPr>
          <a:xfrm>
            <a:off x="4359479" y="394282"/>
            <a:ext cx="3473042" cy="5834543"/>
            <a:chOff x="4359479" y="394282"/>
            <a:chExt cx="3473042" cy="58345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718ACF3-DFB0-40A7-9AA3-BD1F38DFE78A}"/>
                </a:ext>
              </a:extLst>
            </p:cNvPr>
            <p:cNvGrpSpPr/>
            <p:nvPr/>
          </p:nvGrpSpPr>
          <p:grpSpPr>
            <a:xfrm>
              <a:off x="4359479" y="394282"/>
              <a:ext cx="3473042" cy="5834543"/>
              <a:chOff x="4359479" y="394282"/>
              <a:chExt cx="3473042" cy="5834543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7CC2552-F830-4BA4-A830-C698CDEC6AFF}"/>
                  </a:ext>
                </a:extLst>
              </p:cNvPr>
              <p:cNvGrpSpPr/>
              <p:nvPr/>
            </p:nvGrpSpPr>
            <p:grpSpPr>
              <a:xfrm>
                <a:off x="4359479" y="394282"/>
                <a:ext cx="3473042" cy="5834543"/>
                <a:chOff x="704675" y="369115"/>
                <a:chExt cx="3473042" cy="5834543"/>
              </a:xfrm>
            </p:grpSpPr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8CB56396-368F-4E99-B120-38C46E8CCDB2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D527691D-5242-4430-863B-28CB13B75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85D6D69-1CC5-4C41-891C-5E938097A2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4"/>
              <a:stretch/>
            </p:blipFill>
            <p:spPr>
              <a:xfrm>
                <a:off x="4560914" y="1046527"/>
                <a:ext cx="3061784" cy="4781723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7D445A-3A91-4ED0-8C1A-F04A6A2F9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4560915" y="1029751"/>
              <a:ext cx="3061784" cy="47985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7E30EE-7424-4BDD-880E-43F11477B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157"/>
            <a:stretch/>
          </p:blipFill>
          <p:spPr>
            <a:xfrm>
              <a:off x="4560914" y="1046526"/>
              <a:ext cx="3060817" cy="479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20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KoPubWorld돋움체_Pro Light</vt:lpstr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규원 안</dc:creator>
  <cp:lastModifiedBy>안규원</cp:lastModifiedBy>
  <cp:revision>10</cp:revision>
  <dcterms:created xsi:type="dcterms:W3CDTF">2020-12-27T11:05:03Z</dcterms:created>
  <dcterms:modified xsi:type="dcterms:W3CDTF">2021-07-16T17:33:24Z</dcterms:modified>
</cp:coreProperties>
</file>