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7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4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0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1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5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7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0AE1-91DA-4319-AD9E-C280356D0F8C}" type="datetimeFigureOut">
              <a:rPr lang="en-IN" smtClean="0"/>
              <a:t>20/09/2019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657C-10FF-4A3A-985F-39FD2035A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7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772400" cy="5378152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</a:rPr>
              <a:t>Q.1 Baggage difference engine can perform _______operation only.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</a:rPr>
              <a:t>a) </a:t>
            </a:r>
            <a:r>
              <a:rPr lang="en-US" sz="1800" b="1" dirty="0">
                <a:solidFill>
                  <a:schemeClr val="tx1"/>
                </a:solidFill>
              </a:rPr>
              <a:t>multiplication b) addition c) addition and subtraction d) all of the above                                                               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Q.2 </a:t>
            </a:r>
            <a:r>
              <a:rPr lang="en-US" sz="1800" b="1" dirty="0">
                <a:solidFill>
                  <a:schemeClr val="tx1"/>
                </a:solidFill>
              </a:rPr>
              <a:t>In 2</a:t>
            </a:r>
            <a:r>
              <a:rPr lang="en-US" sz="1800" b="1" baseline="30000" dirty="0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 generation separate _______were developed that could operate in parallel with central processor that could operate in parallel with central processor that executed program.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a) I/O processor	 b) DSP processors	 c) ARM processors </a:t>
            </a:r>
            <a:r>
              <a:rPr lang="en-US" sz="1800" b="1" dirty="0" smtClean="0">
                <a:solidFill>
                  <a:schemeClr val="tx1"/>
                </a:solidFill>
              </a:rPr>
              <a:t>d</a:t>
            </a:r>
            <a:r>
              <a:rPr lang="en-US" sz="1800" b="1" dirty="0">
                <a:solidFill>
                  <a:schemeClr val="tx1"/>
                </a:solidFill>
              </a:rPr>
              <a:t>) microprocessor  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 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Q.3 Baggage analytical engine used_______</a:t>
            </a:r>
            <a:r>
              <a:rPr lang="en-US" sz="1800" b="1" dirty="0" err="1">
                <a:solidFill>
                  <a:schemeClr val="tx1"/>
                </a:solidFill>
              </a:rPr>
              <a:t>airthmatic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    	 a) decimal    b) binary     c) hexadecimal     d) none of the above                                                                                     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Q.4  </a:t>
            </a:r>
            <a:r>
              <a:rPr lang="en-US" sz="1800" b="1" dirty="0">
                <a:solidFill>
                  <a:schemeClr val="tx1"/>
                </a:solidFill>
              </a:rPr>
              <a:t>_______was major computer manufacture during 2</a:t>
            </a:r>
            <a:r>
              <a:rPr lang="en-US" sz="1800" b="1" baseline="30000" dirty="0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 generation.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a) IBM		b) INTEL	c) National semiconductor	d) Philips      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Q.5 </a:t>
            </a:r>
            <a:r>
              <a:rPr lang="en-US" sz="1800" b="1" dirty="0">
                <a:solidFill>
                  <a:schemeClr val="tx1"/>
                </a:solidFill>
              </a:rPr>
              <a:t>Which machine is considered as first general purpose programmable computer designed?</a:t>
            </a:r>
            <a:endParaRPr lang="en-IN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     	a) Difference engine    b) Mark I   c) Analytical engine   d) Z3 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Q.6 The ability to fabricate many transistors on a single silicon chip is called _______technology.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a) Integrated		b) vacuums-tube	c) Harvard		d) Von Neumann     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Q.7  In analytical engine Baggage </a:t>
            </a:r>
            <a:r>
              <a:rPr lang="en-US" dirty="0" err="1" smtClean="0"/>
              <a:t>used_to</a:t>
            </a:r>
            <a:r>
              <a:rPr lang="en-US" dirty="0" smtClean="0"/>
              <a:t> </a:t>
            </a:r>
            <a:r>
              <a:rPr lang="en-US" dirty="0"/>
              <a:t>control the operation of machine.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a</a:t>
            </a:r>
            <a:r>
              <a:rPr lang="en-US" dirty="0"/>
              <a:t>) magnetic tape      b) magnetic card     c) mechanical switches     d) punch cards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Q.8 Integrated technology enabled ______and______ processor.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a) High cost, faster	b) high cost, slow	c) low cost, faster	d) low cost, slow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Q.9 First widely known general purpose electronics computer was_____.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	a) difference engine by </a:t>
            </a:r>
            <a:r>
              <a:rPr lang="en-US" dirty="0" err="1"/>
              <a:t>Baggale</a:t>
            </a:r>
            <a:r>
              <a:rPr lang="en-US" dirty="0"/>
              <a:t>    b) mark I    c) ENIAC       d) EDVAC                                  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Q.10 In 2</a:t>
            </a:r>
            <a:r>
              <a:rPr lang="en-US" baseline="30000" dirty="0"/>
              <a:t>nd</a:t>
            </a:r>
            <a:r>
              <a:rPr lang="en-US" dirty="0"/>
              <a:t> generation _________ replaced magnetic core memories.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a) Magnetic drum	b) magnetic tape	c) vacuum tube       d)integrated circuit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0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Q.1   performance </a:t>
            </a:r>
            <a:r>
              <a:rPr lang="en-US" dirty="0"/>
              <a:t>of system and execution time of system are ____  proportional  to each other</a:t>
            </a:r>
            <a:endParaRPr lang="en-IN" dirty="0"/>
          </a:p>
          <a:p>
            <a:r>
              <a:rPr lang="en-US" dirty="0"/>
              <a:t>a) directly	b) inversely	c) equally</a:t>
            </a:r>
            <a:r>
              <a:rPr lang="en-US" b="1" dirty="0"/>
              <a:t>	</a:t>
            </a:r>
            <a:r>
              <a:rPr lang="en-US" dirty="0"/>
              <a:t>d) none of the above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Q.2 </a:t>
            </a:r>
            <a:r>
              <a:rPr lang="en-US" dirty="0"/>
              <a:t>Microprocessor is the example </a:t>
            </a:r>
            <a:r>
              <a:rPr lang="en-US" dirty="0" err="1" smtClean="0"/>
              <a:t>of</a:t>
            </a:r>
            <a:r>
              <a:rPr lang="en-US" dirty="0" err="1"/>
              <a:t>________architecture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a)Princeton	b)Von Neumann	c)</a:t>
            </a:r>
            <a:r>
              <a:rPr lang="en-US" dirty="0" err="1"/>
              <a:t>ROCKwell</a:t>
            </a:r>
            <a:r>
              <a:rPr lang="en-US" dirty="0"/>
              <a:t>		d)Harvard                                              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Q.3 </a:t>
            </a:r>
            <a:r>
              <a:rPr lang="en-US" dirty="0"/>
              <a:t>the time between start and completion of particular program is known as___</a:t>
            </a:r>
            <a:endParaRPr lang="en-IN" dirty="0"/>
          </a:p>
          <a:p>
            <a:r>
              <a:rPr lang="en-US" dirty="0"/>
              <a:t>a) program time 	b) clock time 	c) execution time</a:t>
            </a:r>
            <a:r>
              <a:rPr lang="en-US" b="1" dirty="0"/>
              <a:t> 	</a:t>
            </a:r>
            <a:r>
              <a:rPr lang="en-US" dirty="0"/>
              <a:t>d) wait time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84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Q.5____</a:t>
            </a:r>
            <a:r>
              <a:rPr lang="en-US" dirty="0"/>
              <a:t>bus is unidirectional.</a:t>
            </a:r>
            <a:endParaRPr lang="en-IN" dirty="0"/>
          </a:p>
          <a:p>
            <a:r>
              <a:rPr lang="en-US" dirty="0"/>
              <a:t>a)data		b)Address		c)control	d)None of these                                   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Q.6 </a:t>
            </a:r>
            <a:r>
              <a:rPr lang="en-US" dirty="0"/>
              <a:t>program length or number of actual instructions in particular program (N) has to be ____ for better performance.</a:t>
            </a:r>
            <a:endParaRPr lang="en-IN" dirty="0"/>
          </a:p>
          <a:p>
            <a:r>
              <a:rPr lang="en-US" dirty="0"/>
              <a:t>a) increased	b) reduced</a:t>
            </a:r>
            <a:r>
              <a:rPr lang="en-US" b="1" dirty="0"/>
              <a:t>	</a:t>
            </a:r>
            <a:r>
              <a:rPr lang="en-US" dirty="0"/>
              <a:t>c) removed	d) none of the above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Q.7 </a:t>
            </a:r>
            <a:r>
              <a:rPr lang="en-US" dirty="0"/>
              <a:t>use </a:t>
            </a:r>
            <a:r>
              <a:rPr lang="en-US" dirty="0" err="1"/>
              <a:t>of_______isolates</a:t>
            </a:r>
            <a:r>
              <a:rPr lang="en-US" dirty="0"/>
              <a:t>  CPU  from  frequent accesses to main memory.</a:t>
            </a:r>
            <a:endParaRPr lang="en-IN" dirty="0"/>
          </a:p>
          <a:p>
            <a:r>
              <a:rPr lang="en-US" dirty="0"/>
              <a:t>a) local I/O controller b)expansion bus interface c)cache structure    d)system bus            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Q.8 </a:t>
            </a:r>
            <a:r>
              <a:rPr lang="en-US" dirty="0"/>
              <a:t>In execution of particular instruction time required for reference needed is ___ than time required by processor cycles for instruction decode and execute.</a:t>
            </a:r>
            <a:endParaRPr lang="en-IN" dirty="0"/>
          </a:p>
          <a:p>
            <a:r>
              <a:rPr lang="en-US" dirty="0"/>
              <a:t>a) double	b) half		c) less		d)more                                                                         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Q.9______</a:t>
            </a:r>
            <a:r>
              <a:rPr lang="en-US" dirty="0"/>
              <a:t>buffer data transfer between system bus and I/O controller on expansion bus.</a:t>
            </a:r>
            <a:endParaRPr lang="en-IN" dirty="0"/>
          </a:p>
          <a:p>
            <a:r>
              <a:rPr lang="en-US" dirty="0"/>
              <a:t>a)Local I/O controller 	b)Expansion bus interface</a:t>
            </a:r>
            <a:endParaRPr lang="en-IN" dirty="0"/>
          </a:p>
          <a:p>
            <a:r>
              <a:rPr lang="en-US" dirty="0"/>
              <a:t>c)Cache structure		d)None of these                </a:t>
            </a:r>
            <a:endParaRPr lang="en-IN" dirty="0"/>
          </a:p>
          <a:p>
            <a:endParaRPr lang="en-US" smtClean="0"/>
          </a:p>
          <a:p>
            <a:r>
              <a:rPr lang="en-US" smtClean="0"/>
              <a:t>Q.10. </a:t>
            </a:r>
            <a:r>
              <a:rPr lang="en-US" dirty="0"/>
              <a:t>Collection of data, address and control bus is usually   referred as---------.</a:t>
            </a:r>
            <a:endParaRPr lang="en-IN" dirty="0"/>
          </a:p>
          <a:p>
            <a:r>
              <a:rPr lang="en-US" dirty="0"/>
              <a:t>a) Processor bus 	b) system bus	 c) local bus	d) complete bus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68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105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2019-09-18T10:48:55Z</dcterms:created>
  <dcterms:modified xsi:type="dcterms:W3CDTF">2019-09-20T13:27:56Z</dcterms:modified>
</cp:coreProperties>
</file>