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9" r:id="rId4"/>
    <p:sldId id="360" r:id="rId5"/>
    <p:sldId id="361" r:id="rId6"/>
    <p:sldId id="362" r:id="rId7"/>
    <p:sldId id="363" r:id="rId8"/>
    <p:sldId id="364" r:id="rId9"/>
    <p:sldId id="365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2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00"/>
    <a:srgbClr val="5EEC3C"/>
    <a:srgbClr val="FFCC6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Based on the damage information the management may decide to go for an legal action.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In this case you may need to contact the legal advisor of the organization.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You need to provide all information gathered about the incident to him.</a:t>
            </a:r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He will confirm the possibility of a legal action.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information should be accepted as an evidence by the legal authorities.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legal advisor may ask to prepare the information as per legal requirements.</a:t>
            </a:r>
            <a:endParaRPr lang="en-I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Then you can report the incident to the legal authorites like cyber cell of police.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Also submit all your evidences to them which will help them prepare their further investigation plan.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Sometimes they may need to check the system also, thus you may need to keep the system as it is.</a:t>
            </a:r>
            <a:endParaRPr lang="en-I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Whether or not you are going to for a legal action, you have to report the incident to the concerned parties within the organization.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After management the incident should be reported immediately to the incident response team.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details of the incident should be provided to the risk assessment team.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This will help risk assessment team consider this threat and modify the risk assessment process 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administrators should be informed, so that they can identify any configuration issues in any of the system and properly configure the systems.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If there are any third parties like vendors are involved, they also should be briefed about the incident. </a:t>
            </a:r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4147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It may be required to inform the incident to an equipment manufacturer, if it has failed to detect the incident.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Also it may be a new vulnerability in the system thus the information provided about the incident may help them identify the vulnerability and patch the system.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You may need to modify your monitoring system so that next time the system can detect the intrusion early and avoid such heavy damage.</a:t>
            </a:r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4137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The report should include following information.</a:t>
            </a:r>
            <a:endParaRPr lang="en-IN" altLang="en-US" dirty="0"/>
          </a:p>
          <a:p>
            <a:r>
              <a:rPr lang="en-IN" altLang="en-US" dirty="0"/>
              <a:t>1. Date and time incident happened.</a:t>
            </a:r>
            <a:endParaRPr lang="en-IN" altLang="en-US" dirty="0"/>
          </a:p>
          <a:p>
            <a:r>
              <a:rPr lang="en-IN" altLang="en-US" dirty="0"/>
              <a:t>2. The Operating system and its version.</a:t>
            </a:r>
            <a:endParaRPr lang="en-IN" altLang="en-US" dirty="0"/>
          </a:p>
          <a:p>
            <a:r>
              <a:rPr lang="en-IN" altLang="en-US" dirty="0"/>
              <a:t>3. The software that allowed the incident.</a:t>
            </a:r>
            <a:endParaRPr lang="en-IN" altLang="en-US" dirty="0"/>
          </a:p>
          <a:p>
            <a:r>
              <a:rPr lang="en-IN" altLang="en-US" dirty="0"/>
              <a:t>4. The method used by the attacker.</a:t>
            </a:r>
            <a:endParaRPr lang="en-IN" altLang="en-US" dirty="0"/>
          </a:p>
          <a:p>
            <a:r>
              <a:rPr lang="en-IN" altLang="en-US" dirty="0"/>
              <a:t>5. The tools used by the attacker.</a:t>
            </a:r>
            <a:endParaRPr lang="en-IN" altLang="en-US" dirty="0"/>
          </a:p>
          <a:p>
            <a:r>
              <a:rPr lang="en-IN" altLang="en-US" dirty="0"/>
              <a:t>6. The data that was compromised.</a:t>
            </a:r>
            <a:endParaRPr lang="en-IN" altLang="en-US" dirty="0"/>
          </a:p>
          <a:p>
            <a:r>
              <a:rPr lang="en-IN" altLang="en-US" dirty="0"/>
              <a:t>7. The logs showing the attack traffic.</a:t>
            </a:r>
            <a:endParaRPr lang="en-IN" altLang="en-US" dirty="0"/>
          </a:p>
          <a:p>
            <a:r>
              <a:rPr lang="en-IN" altLang="en-US" dirty="0"/>
              <a:t>8. The logs showing the attacker activities.</a:t>
            </a:r>
            <a:endParaRPr lang="en-IN" altLang="en-US" dirty="0"/>
          </a:p>
          <a:p>
            <a:r>
              <a:rPr lang="en-IN" altLang="en-US" dirty="0"/>
              <a:t>and any othe rinformation that may be relevant about the incident.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hank-you-clip-art-free-clipart-images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647190"/>
            <a:ext cx="4671695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ym typeface="+mn-ea"/>
              </a:rPr>
              <a:t>Organizations install firewalls, Anti-virus, IDS solutions to secure their neworks and systems.</a:t>
            </a:r>
            <a:endParaRPr lang="en-IN" b="1" dirty="0">
              <a:sym typeface="+mn-ea"/>
            </a:endParaRPr>
          </a:p>
          <a:p>
            <a:endParaRPr lang="en-IN" b="1" dirty="0">
              <a:sym typeface="+mn-ea"/>
            </a:endParaRPr>
          </a:p>
          <a:p>
            <a:r>
              <a:rPr lang="en-IN" b="1" dirty="0">
                <a:sym typeface="+mn-ea"/>
              </a:rPr>
              <a:t>They make sure that their systems and software are properly patched against the known vulnerabilities.</a:t>
            </a:r>
            <a:endParaRPr lang="en-IN" b="1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However despite this they face some kind of intrusion. 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For some organizations if damage due to this incident is considerable, they may have to go for legal action.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For this they need to report it to concern authorities in a proper way.</a:t>
            </a:r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Even if the organization is not considering a legal action, proper reporting of incident is necessary.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This helps organization understand the incident properly and modify the security policy accordingly to avoid such incidents.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Also it helps them reconfigure their security systems like IDS/IDPS so that they can effectively detect such incidents.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When an organization learns about an incident, the first thing to do is gather more information about the incident.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Find information on following points.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1. How the incident was discovered?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2. When did the incident occured?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3. How the intrusion was initiated?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4. What tools were used by the intruder?</a:t>
            </a:r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5. Which systems were compromised?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You may have to use additional tools to gather the information.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Additional logging may have to be enabled to gather further information about the incident.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However depending on the severity of the incident and the type of systems compromised, you may have to take the system offline. 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This will prevent further damage to the system. 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Next step is to analyse the information and make sure that it is really an intrusion.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Sometimes it may be some other conditions or  mistakes by employees that may look like an intrusion.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Once you are confirmed that the intrusion is real, then find out the damage that has happened. 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Find out if the damage can be recovered.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Identify the resources required to recover the system.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If the damage is permenant, identify the financial loss the organization may have to bare.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Also identify any legal action that the organization may have to face.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900" y="69215"/>
            <a:ext cx="6574155" cy="57277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Reporting Intrusions</a:t>
            </a:r>
            <a:endParaRPr lang="en-IN" altLang="en-US" dirty="0"/>
          </a:p>
        </p:txBody>
      </p:sp>
      <p:pic>
        <p:nvPicPr>
          <p:cNvPr id="6" name="Content Placeholder 5" descr="information-security-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98755"/>
            <a:ext cx="2019935" cy="8229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2120900" y="815975"/>
            <a:ext cx="6670040" cy="3968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+mn-ea"/>
              </a:rPr>
              <a:t>Once you have gathered the information, report it to the concerned authorities.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The first authorities whom to report the incident is the top management.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The CEO or CSO of the organization should be reported about the incident.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You should provide entire details about the incident to the CEO\CSO.</a:t>
            </a:r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IN" sz="2400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4765</Words>
  <Application>WPS Presentation</Application>
  <PresentationFormat>On-screen Show (16:9)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Wingdings 3</vt:lpstr>
      <vt:lpstr>Wingdings 3</vt:lpstr>
      <vt:lpstr>Times-Roman</vt:lpstr>
      <vt:lpstr>Verdana</vt:lpstr>
      <vt:lpstr>Wingdings 2</vt:lpstr>
      <vt:lpstr>Times New Roman</vt:lpstr>
      <vt:lpstr>Segoe Print</vt:lpstr>
      <vt:lpstr>Office Theme</vt:lpstr>
      <vt:lpstr>Security Fundamentals</vt:lpstr>
      <vt:lpstr>Information Security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Reporting Intrusions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132</cp:revision>
  <dcterms:created xsi:type="dcterms:W3CDTF">2013-08-21T19:17:00Z</dcterms:created>
  <dcterms:modified xsi:type="dcterms:W3CDTF">2018-02-14T14:12:41Z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