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85" r:id="rId3"/>
    <p:sldId id="586" r:id="rId4"/>
    <p:sldId id="650" r:id="rId5"/>
    <p:sldId id="651" r:id="rId6"/>
    <p:sldId id="652" r:id="rId7"/>
    <p:sldId id="653" r:id="rId8"/>
    <p:sldId id="654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709"/>
  </p:normalViewPr>
  <p:slideViewPr>
    <p:cSldViewPr showGuides="1">
      <p:cViewPr>
        <p:scale>
          <a:sx n="75" d="100"/>
          <a:sy n="75" d="100"/>
        </p:scale>
        <p:origin x="-1218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7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974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0" y="4751388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19100" marR="0" lvl="0" indent="-3829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lIns="0" rIns="0" bIns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 bwMode="auto">
          <a:xfrm>
            <a:off x="0" y="4751388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56575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2" name="Freeform 11"/>
          <p:cNvSpPr/>
          <p:nvPr/>
        </p:nvSpPr>
        <p:spPr bwMode="auto">
          <a:xfrm>
            <a:off x="0" y="4751388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8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614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/>
        </a:defRPr>
      </a:lvl9pPr>
    </p:titleStyle>
    <p:bodyStyle>
      <a:lvl1pPr marL="419100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205" indent="-2559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855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880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848600" cy="1143000"/>
          </a:xfrm>
        </p:spPr>
        <p:txBody>
          <a:bodyPr vert="horz" wrap="square" lIns="45720" tIns="45720" rIns="45720" bIns="45720" anchor="ctr"/>
          <a:p>
            <a:r>
              <a:rPr lang="en-IN" kern="1200" dirty="0">
                <a:latin typeface="+mj-lt"/>
                <a:ea typeface="+mj-ea"/>
                <a:cs typeface="+mj-cs"/>
              </a:rPr>
              <a:t>Web Application Firewall</a:t>
            </a:r>
            <a:endParaRPr lang="en-IN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000" dirty="0">
                <a:solidFill>
                  <a:srgbClr val="9B9A98"/>
                </a:solidFill>
              </a:rPr>
            </a:fld>
            <a:endParaRPr lang="en-US" sz="1000" dirty="0">
              <a:solidFill>
                <a:srgbClr val="9B9A98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Web Application Firewall</a:t>
            </a:r>
            <a:endParaRPr kumimoji="0" lang="en-IN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62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application firewall (WAF) is a security solution that filters out bad HTTP traffic between a client and web application.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Traditional security solutions such as network firewalls, intruder detection systems (IDS), and intrusion prevention systems (IPS) are good at  providing network-level security by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stopping illegal traffic.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But they fail to detect and stop other attacks on a web application like SQL injection, session hijacking, cross-site scripting (XSS) and other attacks resulting from vulnerabilities inherent in web applications.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000" dirty="0">
                <a:solidFill>
                  <a:srgbClr val="9B9A98"/>
                </a:solidFill>
              </a:rPr>
            </a:fld>
            <a:endParaRPr lang="en-US" sz="1000" dirty="0">
              <a:solidFill>
                <a:srgbClr val="9B9A98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Web Application Firewall</a:t>
            </a:r>
            <a:endParaRPr kumimoji="0" lang="en-IN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62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The Web Application Firewalls detect these threats by inspecting the incoming HTTP requests.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Web Application Firewalls also help organizations comply with other standards like  HIPAA and PCI-DSS 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The Web Application Firewall can be deployed as a hardware or software appliance, inline web server, or server plugin that runs directly on web servers.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It intercepts all HTTP requests and analyzes each of them before they reach the web server for processing.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000" dirty="0">
                <a:solidFill>
                  <a:srgbClr val="9B9A98"/>
                </a:solidFill>
              </a:rPr>
            </a:fld>
            <a:endParaRPr lang="en-US" sz="1000" dirty="0">
              <a:solidFill>
                <a:srgbClr val="9B9A98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Web Application Firewall</a:t>
            </a:r>
            <a:endParaRPr kumimoji="0" lang="en-IN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62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It analyzes GET and POST requests while applying defined rules to identify and filter out illegitimate traffic.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Depending on the selected Web Application Firewall configuration, the WAF can either block the traffic, challenge the visitor by asking them to input a CAPTCHA, or instruct the server to simulate an attack.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The blocking and challenging options prevent any malicious traffic from reaching the web server.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The WAF’s  usually work based on one these three security models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000" dirty="0">
                <a:solidFill>
                  <a:srgbClr val="9B9A98"/>
                </a:solidFill>
              </a:rPr>
            </a:fld>
            <a:endParaRPr lang="en-US" sz="1000" dirty="0">
              <a:solidFill>
                <a:srgbClr val="9B9A98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Web Application Firewall</a:t>
            </a:r>
            <a:endParaRPr kumimoji="0" lang="en-IN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62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whitelisting model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configured to allow only web traffic according to specifically configured criteria.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it can be configured to only allow HTTP GET requests from certain IP addresses.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However whitelisting will block a lot of legitimate traffic also.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Whitelisting model firewalls are probably best for web applications on an internal network that are designed to be used by only a limited group of people, such as employees.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000" dirty="0">
                <a:solidFill>
                  <a:srgbClr val="9B9A98"/>
                </a:solidFill>
              </a:rPr>
            </a:fld>
            <a:endParaRPr lang="en-US" sz="1000" dirty="0">
              <a:solidFill>
                <a:srgbClr val="9B9A98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Web Application Firewall</a:t>
            </a:r>
            <a:endParaRPr kumimoji="0" lang="en-IN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62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A 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blacklisting model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is configured using pre-set signatures to block web traffic that is clearly malicious, and signatures designed to prevent attacks which exploit certain website and web application vulnerabilities.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For example, if a number of IP addresses send a lot more packets than is typical for that many IP addresses being used to surf a website, a blacklisting firewall can effectively prevent DDoS attacks.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Blacklisting model web application firewalls are a great choice for websites and web applications on the public internet, because those targets can get a lot of legitimate web traffic from unfamiliar client machines.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000" dirty="0">
                <a:solidFill>
                  <a:srgbClr val="9B9A98"/>
                </a:solidFill>
              </a:rPr>
            </a:fld>
            <a:endParaRPr lang="en-US" sz="1000" dirty="0">
              <a:solidFill>
                <a:srgbClr val="9B9A98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4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Web Application Firewall</a:t>
            </a:r>
            <a:endParaRPr kumimoji="0" lang="en-IN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62600"/>
          </a:xfrm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hybrid security WAF model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uses both whitelisting and blacklisting.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Depending on all sorts of configuration specifics, hybrid firewalls could be the best choice for both web applications on internal networks and web applications on the public internet.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But following best practises while coding a web application is the best way of defense.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Presentation</Application>
  <PresentationFormat>On-screen Show (4:3)</PresentationFormat>
  <Paragraphs>77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Franklin Gothic Book</vt:lpstr>
      <vt:lpstr>Wingdings 2</vt:lpstr>
      <vt:lpstr>Arial</vt:lpstr>
      <vt:lpstr>Times New Roman</vt:lpstr>
      <vt:lpstr>Microsoft YaHei</vt:lpstr>
      <vt:lpstr>Arial Unicode MS</vt:lpstr>
      <vt:lpstr>Technic</vt:lpstr>
      <vt:lpstr>Web Application Firewall</vt:lpstr>
      <vt:lpstr>Web Application Firewall</vt:lpstr>
      <vt:lpstr>Web Application Firewall</vt:lpstr>
      <vt:lpstr>Web Application Firewall</vt:lpstr>
      <vt:lpstr>Web Application Firewall</vt:lpstr>
      <vt:lpstr>Web Application Firewall</vt:lpstr>
      <vt:lpstr>Web Application Firewall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WINDOWS SERVICES</dc:title>
  <dc:creator>Sandeep Walvekar</dc:creator>
  <cp:lastModifiedBy>HP</cp:lastModifiedBy>
  <cp:revision>640</cp:revision>
  <dcterms:created xsi:type="dcterms:W3CDTF">2009-07-06T04:32:00Z</dcterms:created>
  <dcterms:modified xsi:type="dcterms:W3CDTF">2019-04-30T11:29:10Z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